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117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1.xml"/>
  <Override ContentType="application/vnd.openxmlformats-officedocument.presentationml.notesSlide+xml" PartName="/ppt/notesSlides/notesSlide2.xml"/>
  <Override ContentType="application/vnd.openxmlformats-officedocument.presentationml.slide+xml" PartName="/ppt/slides/slide2.xml"/>
  <Override ContentType="application/vnd.openxmlformats-officedocument.presentationml.notesSlide+xml" PartName="/ppt/notesSlides/notesSlide3.xml"/>
  <Override ContentType="application/vnd.openxmlformats-officedocument.presentationml.slide+xml" PartName="/ppt/slides/slide3.xml"/>
  <Override ContentType="application/vnd.openxmlformats-officedocument.presentationml.notesSlide+xml" PartName="/ppt/notesSlides/notesSlide4.xml"/>
  <Override ContentType="application/vnd.openxmlformats-officedocument.presentationml.slide+xml" PartName="/ppt/slides/slide4.xml"/>
  <Override ContentType="application/vnd.openxmlformats-officedocument.presentationml.notesSlide+xml" PartName="/ppt/notesSlides/notesSlide5.xml"/>
  <Override ContentType="application/vnd.openxmlformats-officedocument.presentationml.slide+xml" PartName="/ppt/slides/slide5.xml"/>
  <Override ContentType="application/vnd.openxmlformats-officedocument.presentationml.notesSlide+xml" PartName="/ppt/notesSlides/notesSlide6.xml"/>
  <Override ContentType="application/vnd.openxmlformats-officedocument.presentationml.slide+xml" PartName="/ppt/slides/slide6.xml"/>
  <Override ContentType="application/vnd.openxmlformats-officedocument.presentationml.notesSlide+xml" PartName="/ppt/notesSlides/notesSlide7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Default ContentType="image/jpeg" Extension="jpg"/>
  <Default ContentType="image/png" Extension="png"/>
  <Override ContentType="application/x-fontdata" PartName="/ppt/fonts/font1.fntdata"/>
  <Override ContentType="application/x-fontdata" PartName="/ppt/fonts/font2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/ppt/media/image1.png" Type="http://schemas.openxmlformats.org/officeDocument/2006/relationships/image"/><Relationship Id="rId2" Target="/ppt/media/image2.jpg" Type="http://schemas.openxmlformats.org/officeDocument/2006/relationships/image"/><Relationship Id="rId3" Target="/ppt/media/image3.png" Type="http://schemas.openxmlformats.org/officeDocument/2006/relationships/image"/><Relationship Id="rId4" Target="/ppt/media/image4.png" Type="http://schemas.openxmlformats.org/officeDocument/2006/relationships/image"/><Relationship Id="rId5" Target="/ppt/media/image5.png" Type="http://schemas.openxmlformats.org/officeDocument/2006/relationships/image"/><Relationship Id="rId6" Target="/ppt/media/image6.png" Type="http://schemas.openxmlformats.org/officeDocument/2006/relationships/image"/><Relationship Id="rId7" Target="/ppt/media/image7.png" Type="http://schemas.openxmlformats.org/officeDocument/2006/relationships/image"/><Relationship Id="rId8" Target="/ppt/media/image8.jpg" Type="http://schemas.openxmlformats.org/officeDocument/2006/relationships/image"/><Relationship Id="rId9" Target="/ppt/media/image9.jpg" Type="http://schemas.openxmlformats.org/officeDocument/2006/relationships/image"/><Relationship Id="rId10" Target="/ppt/media/image10.png" Type="http://schemas.openxmlformats.org/officeDocument/2006/relationships/image"/><Relationship Id="rId11" Target="/ppt/media/image11.png" Type="http://schemas.openxmlformats.org/officeDocument/2006/relationships/image"/><Relationship Id="rId12" Target="/ppt/media/image12.png" Type="http://schemas.openxmlformats.org/officeDocument/2006/relationships/image"/><Relationship Id="rId13" Target="/ppt/media/image13.jpg" Type="http://schemas.openxmlformats.org/officeDocument/2006/relationships/image"/><Relationship Id="rId14" Target="/ppt/media/image14.png" Type="http://schemas.openxmlformats.org/officeDocument/2006/relationships/image"/><Relationship Id="rId15" Target="/ppt/media/image15.png" Type="http://schemas.openxmlformats.org/officeDocument/2006/relationships/image"/><Relationship Id="rId16" Target="/ppt/media/image16.png" Type="http://schemas.openxmlformats.org/officeDocument/2006/relationships/image"/><Relationship Id="rId17" Target="/ppt/media/image17.png" Type="http://schemas.openxmlformats.org/officeDocument/2006/relationships/image"/><Relationship Id="rId18" Target="/ppt/media/image18.png" Type="http://schemas.openxmlformats.org/officeDocument/2006/relationships/image"/><Relationship Id="rId19" Target="/ppt/media/image19.jpg" Type="http://schemas.openxmlformats.org/officeDocument/2006/relationships/image"/><Relationship Id="rId20" Target="/ppt/media/image20.png" Type="http://schemas.openxmlformats.org/officeDocument/2006/relationships/image"/><Relationship Id="rId21" Target="/ppt/media/image21.png" Type="http://schemas.openxmlformats.org/officeDocument/2006/relationships/image"/><Relationship Id="rId22" Target="/ppt/media/image22.png" Type="http://schemas.openxmlformats.org/officeDocument/2006/relationships/image"/><Relationship Id="rId23" Target="/ppt/media/image23.png" Type="http://schemas.openxmlformats.org/officeDocument/2006/relationships/image"/><Relationship Id="rId24" Target="/ppt/media/image24.png" Type="http://schemas.openxmlformats.org/officeDocument/2006/relationships/image"/><Relationship Id="rId25" Target="/ppt/media/image25.png" Type="http://schemas.openxmlformats.org/officeDocument/2006/relationships/image"/><Relationship Id="rId26" Target="/ppt/media/image26.png" Type="http://schemas.openxmlformats.org/officeDocument/2006/relationships/image"/><Relationship Id="rId27" Target="/ppt/media/image27.png" Type="http://schemas.openxmlformats.org/officeDocument/2006/relationships/image"/><Relationship Id="rId28" Target="/ppt/media/image28.png" Type="http://schemas.openxmlformats.org/officeDocument/2006/relationships/image"/><Relationship Id="rId29" Target="/ppt/media/image29.png" Type="http://schemas.openxmlformats.org/officeDocument/2006/relationships/image"/><Relationship Id="rId30" Target="/ppt/media/image30.png" Type="http://schemas.openxmlformats.org/officeDocument/2006/relationships/image"/><Relationship Id="rId31" Target="/ppt/media/image31.png" Type="http://schemas.openxmlformats.org/officeDocument/2006/relationships/image"/><Relationship Id="rId32" Target="/ppt/media/image32.png" Type="http://schemas.openxmlformats.org/officeDocument/2006/relationships/image"/><Relationship Id="rId33" Target="/ppt/media/image33.jpg" Type="http://schemas.openxmlformats.org/officeDocument/2006/relationships/image"/><Relationship Id="rId34" Target="/ppt/media/image34.jpg" Type="http://schemas.openxmlformats.org/officeDocument/2006/relationships/image"/><Relationship Id="rId35" Target="/ppt/media/image35.png" Type="http://schemas.openxmlformats.org/officeDocument/2006/relationships/image"/><Relationship Id="rId36" Target="/ppt/media/image36.jpg" Type="http://schemas.openxmlformats.org/officeDocument/2006/relationships/image"/><Relationship Id="rId37" Target="/ppt/media/image37.jpg" Type="http://schemas.openxmlformats.org/officeDocument/2006/relationships/image"/><Relationship Id="rId38" Target="/ppt/media/image38.png" Type="http://schemas.openxmlformats.org/officeDocument/2006/relationships/image"/><Relationship Id="rId39" Target="ppt/media/img_cc_black.png" Type="http://schemas.openxmlformats.org/officeDocument/2006/relationships/image"/><Relationship Id="rId40" Target="ppt/presentation.xml" Type="http://schemas.openxmlformats.org/officeDocument/2006/relationships/officeDocument"/><Relationship Id="rId41" Target="docProps/core.xml" Type="http://schemas.openxmlformats.org/package/2006/relationships/metadata/core-properties"/><Relationship Id="rId42" Target="docProps/app.xml" Type="http://schemas.openxmlformats.org/officeDocument/2006/relationships/extended-properties"/></Relationships>
</file>

<file path=ppt/presentation.xml><?xml version="1.0" encoding="utf-8"?>
<p:presentation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7"/>
    <p:sldId id="258" r:id="rId9"/>
    <p:sldId id="259" r:id="rId11"/>
    <p:sldId id="260" r:id="rId13"/>
    <p:sldId id="261" r:id="rId15"/>
    <p:sldId id="262" r:id="rId17"/>
  </p:sldIdLst>
  <p:sldSz cx="9144000" cy="5143500" type="custom"/>
  <p:notesSz cx="9144000" cy="5143500"/>
  <p:embeddedFontLst>
    <p:embeddedFont>
      <p:font typeface="EB Garamond"/>
      <p:regular r:id="rId20"/>
      <p:bold r:id="rId21"/>
    </p:embeddedFont>
  </p:embeddedFontLst>
  <p:custDataLst/>
  <p:defaultTextStyle>
    <a:defPPr>
      <a:defRPr lang="en-US"/>
    </a:defPPr>
    <a:lvl1pPr algn="l" lvl="0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1pPr>
    <a:lvl2pPr algn="l" lvl="1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2pPr>
    <a:lvl3pPr algn="l" lvl="2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3pPr>
    <a:lvl4pPr algn="l" lvl="3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4pPr>
    <a:lvl5pPr algn="l" lvl="4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5pPr>
    <a:lvl6pPr algn="l" lvl="5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6pPr>
    <a:lvl7pPr algn="l" lvl="6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7pPr>
    <a:lvl8pPr algn="l" lvl="7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8pPr>
    <a:lvl9pPr algn="l" lvl="8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9pPr>
  </p:defaultTextStyle>
</p:presentation>
</file>

<file path=ppt/presProps.xml><?xml version="1.0" encoding="utf-8"?>
<p:presentation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>
  <a:tblStyle styleId="{BE411FA1-71A7-41D6-A6D7-274663B723FB}" styleName="Table_0">
    <a:wholeTbl>
      <a:tcTxStyle/>
      <a:tcStyle>
        <a:tcBdr>
          <a:left>
            <a:ln w="9525">
              <a:solidFill>
                <a:srgbClr val="9e9e9e"/>
              </a:solidFill>
            </a:ln>
          </a:left>
          <a:right>
            <a:ln w="9525">
              <a:solidFill>
                <a:srgbClr val="9e9e9e"/>
              </a:solidFill>
            </a:ln>
          </a:right>
          <a:top>
            <a:ln w="9525">
              <a:solidFill>
                <a:srgbClr val="9e9e9e"/>
              </a:solidFill>
            </a:ln>
          </a:top>
          <a:bottom>
            <a:ln w="9525">
              <a:solidFill>
                <a:srgbClr val="9e9e9e"/>
              </a:solidFill>
            </a:ln>
          </a:bottom>
          <a:insideH>
            <a:ln w="9525">
              <a:solidFill>
                <a:srgbClr val="9e9e9e"/>
              </a:solidFill>
            </a:ln>
          </a:insideH>
          <a:insideV>
            <a:ln w="9525">
              <a:solidFill>
                <a:srgbClr val="9e9e9e"/>
              </a:solidFill>
            </a:ln>
          </a:insideV>
        </a:tcBdr>
      </a:tcStyle>
    </a:wholeTbl>
    <a:band1H>
      <a:tcTxStyle/>
    </a:band1H>
    <a:band1V>
      <a:tcTxStyle/>
    </a:band1V>
    <a:band2H>
      <a:tcTxStyle/>
    </a:band2H>
    <a:band2V>
      <a:tcTxStyle/>
    </a:band2V>
    <a:lastCol>
      <a:tcTxStyle/>
    </a:lastCol>
    <a:firstCol>
      <a:tcTxStyle/>
    </a:firstCol>
    <a:lastRow>
      <a:tcTxStyle/>
    </a:lastRow>
    <a:firstRow>
      <a:tcTxStyle/>
    </a:firstRow>
    <a:seCell>
      <a:tcTxStyle/>
    </a:seCell>
    <a:swCell>
      <a:tcTxStyle/>
    </a:swCell>
    <a:neCell>
      <a:tcTxStyle/>
    </a:neCell>
    <a:nwCell>
      <a:tcTxStyle/>
    </a:nwCell>
  </a:tblStyle>
</a:tblStyleLst>
</file>

<file path=ppt/viewProps.xml><?xml version="1.0" encoding="utf-8"?>
<p:view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notesMasters/notesMaster1.xml" Type="http://schemas.openxmlformats.org/officeDocument/2006/relationships/notesMaster"/><Relationship Id="rId4" Target="theme/theme2.xml" Type="http://schemas.openxmlformats.org/officeDocument/2006/relationships/theme"/><Relationship Id="rId5" Target="slides/slide1.xml" Type="http://schemas.openxmlformats.org/officeDocument/2006/relationships/slide"/><Relationship Id="rId6" Target="notesSlides/notesSlide1.xml" Type="http://schemas.openxmlformats.org/officeDocument/2006/relationships/notesSlide"/><Relationship Id="rId7" Target="slides/slide2.xml" Type="http://schemas.openxmlformats.org/officeDocument/2006/relationships/slide"/><Relationship Id="rId8" Target="notesSlides/notesSlide2.xml" Type="http://schemas.openxmlformats.org/officeDocument/2006/relationships/notesSlide"/><Relationship Id="rId9" Target="slides/slide3.xml" Type="http://schemas.openxmlformats.org/officeDocument/2006/relationships/slide"/><Relationship Id="rId10" Target="notesSlides/notesSlide3.xml" Type="http://schemas.openxmlformats.org/officeDocument/2006/relationships/notesSlide"/><Relationship Id="rId11" Target="slides/slide4.xml" Type="http://schemas.openxmlformats.org/officeDocument/2006/relationships/slide"/><Relationship Id="rId12" Target="notesSlides/notesSlide4.xml" Type="http://schemas.openxmlformats.org/officeDocument/2006/relationships/notesSlide"/><Relationship Id="rId13" Target="slides/slide5.xml" Type="http://schemas.openxmlformats.org/officeDocument/2006/relationships/slide"/><Relationship Id="rId14" Target="notesSlides/notesSlide5.xml" Type="http://schemas.openxmlformats.org/officeDocument/2006/relationships/notesSlide"/><Relationship Id="rId15" Target="slides/slide6.xml" Type="http://schemas.openxmlformats.org/officeDocument/2006/relationships/slide"/><Relationship Id="rId16" Target="notesSlides/notesSlide6.xml" Type="http://schemas.openxmlformats.org/officeDocument/2006/relationships/notesSlide"/><Relationship Id="rId17" Target="slides/slide7.xml" Type="http://schemas.openxmlformats.org/officeDocument/2006/relationships/slide"/><Relationship Id="rId18" Target="notesSlides/notesSlide7.xml" Type="http://schemas.openxmlformats.org/officeDocument/2006/relationships/notesSlide"/><Relationship Id="rId19" Target="tableStyles.xml" Type="http://schemas.openxmlformats.org/officeDocument/2006/relationships/tableStyle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presProps.xml" Type="http://schemas.openxmlformats.org/officeDocument/2006/relationships/presProps"/><Relationship Id="rId23" Target="viewProps.xml" Type="http://schemas.openxmlformats.org/officeDocument/2006/relationships/viewProps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2" Target="../media/image1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0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1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2.xml.rels><?xml version="1.0" encoding="UTF-8" standalone="no"?><Relationships xmlns="http://schemas.openxmlformats.org/package/2006/relationships"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3.xml.rels><?xml version="1.0" encoding="UTF-8" standalone="no"?><Relationships xmlns="http://schemas.openxmlformats.org/package/2006/relationships"><Relationship Id="rId2" Target="../media/image26.pn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4.xml.rels><?xml version="1.0" encoding="UTF-8" standalone="no"?><Relationships xmlns="http://schemas.openxmlformats.org/package/2006/relationships"><Relationship Id="rId2" Target="../media/image26.png" Type="http://schemas.openxmlformats.org/officeDocument/2006/relationships/image"/><Relationship Id="rId3" Target="../media/image3.png" Type="http://schemas.openxmlformats.org/officeDocument/2006/relationships/image"/><Relationship Id="rId4" Target="../media/image28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5.xml.rels><?xml version="1.0" encoding="UTF-8" standalone="no"?><Relationships xmlns="http://schemas.openxmlformats.org/package/2006/relationships"><Relationship Id="rId2" Target="../media/image26.pn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6.xml.rels><?xml version="1.0" encoding="UTF-8" standalone="no"?><Relationships xmlns="http://schemas.openxmlformats.org/package/2006/relationships"><Relationship Id="rId2" Target="../media/image26.png" Type="http://schemas.openxmlformats.org/officeDocument/2006/relationships/image"/><Relationship Id="rId3" Target="../media/image3.png" Type="http://schemas.openxmlformats.org/officeDocument/2006/relationships/image"/><Relationship Id="rId4" Target="../media/image28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7.xml.rels><?xml version="1.0" encoding="UTF-8" standalone="no"?><Relationships xmlns="http://schemas.openxmlformats.org/package/2006/relationships"><Relationship Id="rId2" Target="../media/image29.png" Type="http://schemas.openxmlformats.org/officeDocument/2006/relationships/image"/><Relationship Id="rId3" Target="../media/image3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8.xml.rels><?xml version="1.0" encoding="UTF-8" standalone="no"?><Relationships xmlns="http://schemas.openxmlformats.org/package/2006/relationships"><Relationship Id="rId2" Target="../media/image18.png" Type="http://schemas.openxmlformats.org/officeDocument/2006/relationships/image"/><Relationship Id="rId3" Target="../media/image3.png" Type="http://schemas.openxmlformats.org/officeDocument/2006/relationships/image"/><Relationship Id="rId4" Target="../media/image3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9.xml.rels><?xml version="1.0" encoding="UTF-8" standalone="no"?><Relationships xmlns="http://schemas.openxmlformats.org/package/2006/relationships"><Relationship Id="rId2" Target="../media/image33.jp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10.xml.rels><?xml version="1.0" encoding="UTF-8" standalone="no"?><Relationships xmlns="http://schemas.openxmlformats.org/package/2006/relationships"><Relationship Id="rId2" Target="../media/image34.jp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11.xml.rels><?xml version="1.0" encoding="UTF-8" standalone="no"?><Relationships xmlns="http://schemas.openxmlformats.org/package/2006/relationships"><Relationship Id="rId2" Target="../media/image34.jp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1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5.xml.rels><?xml version="1.0" encoding="UTF-8" standalone="no"?><Relationships xmlns="http://schemas.openxmlformats.org/package/2006/relationships"><Relationship Id="rId2" Target="../media/image35.png" Type="http://schemas.openxmlformats.org/officeDocument/2006/relationships/image"/><Relationship Id="rId3" Target="../media/image36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16.xml.rels><?xml version="1.0" encoding="UTF-8" standalone="no"?><Relationships xmlns="http://schemas.openxmlformats.org/package/2006/relationships"><Relationship Id="rId2" Target="../media/image37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1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5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6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8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1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9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1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2" Target="../media/image2.jp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1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4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5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6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9.xml.rels><?xml version="1.0" encoding="UTF-8" standalone="no"?><Relationships xmlns="http://schemas.openxmlformats.org/package/2006/relationships"><Relationship Id="rId2" Target="../media/image13.jp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2.xml.rels><?xml version="1.0" encoding="UTF-8" standalone="no"?><Relationships xmlns="http://schemas.openxmlformats.org/package/2006/relationships"><Relationship Id="rId2" Target="../media/image14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3.xml.rels><?xml version="1.0" encoding="UTF-8" standalone="no"?><Relationships xmlns="http://schemas.openxmlformats.org/package/2006/relationships"><Relationship Id="rId2" Target="../media/image15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4.xml.rels><?xml version="1.0" encoding="UTF-8" standalone="no"?><Relationships xmlns="http://schemas.openxmlformats.org/package/2006/relationships"><Relationship Id="rId2" Target="../media/image16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5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6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8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9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0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1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2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3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4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5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6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8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9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17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0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1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4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5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6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8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9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0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1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2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3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4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5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6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8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69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2" Target="../media/image8.jp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0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1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2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3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4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5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6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8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9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2" Target="../media/image9.jp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0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1.xml.rels><?xml version="1.0" encoding="UTF-8" standalone="no"?><Relationships xmlns="http://schemas.openxmlformats.org/package/2006/relationships"><Relationship Id="rId2" Target="../media/image18.pn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2.xml.rels><?xml version="1.0" encoding="UTF-8" standalone="no"?><Relationships xmlns="http://schemas.openxmlformats.org/package/2006/relationships"><Relationship Id="rId2" Target="../media/image18.pn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3.xml.rels><?xml version="1.0" encoding="UTF-8" standalone="no"?><Relationships xmlns="http://schemas.openxmlformats.org/package/2006/relationships"><Relationship Id="rId2" Target="../media/image18.pn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4.xml.rels><?xml version="1.0" encoding="UTF-8" standalone="no"?><Relationships xmlns="http://schemas.openxmlformats.org/package/2006/relationships"><Relationship Id="rId2" Target="../media/image18.pn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5.xml.rels><?xml version="1.0" encoding="UTF-8" standalone="no"?><Relationships xmlns="http://schemas.openxmlformats.org/package/2006/relationships"><Relationship Id="rId2" Target="../media/image18.pn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6.xml.rels><?xml version="1.0" encoding="UTF-8" standalone="no"?><Relationships xmlns="http://schemas.openxmlformats.org/package/2006/relationships"><Relationship Id="rId2" Target="../media/image18.pn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8.xml.rels><?xml version="1.0" encoding="UTF-8" standalone="no"?><Relationships xmlns="http://schemas.openxmlformats.org/package/2006/relationships"><Relationship Id="rId2" Target="../media/image19.jpg" Type="http://schemas.openxmlformats.org/officeDocument/2006/relationships/image"/><Relationship Id="rId3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9.xml.rels><?xml version="1.0" encoding="UTF-8" standalone="no"?><Relationships xmlns="http://schemas.openxmlformats.org/package/2006/relationships"><Relationship Id="rId2" Target="../media/image19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0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4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5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6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7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21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8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9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2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2" name="Google Shape;7;p214">
            <a:extLst>
              <a:ext uri="{D81AB5A7-1C7F-48FB-96A0-70E5B0B2E1CF}">
                <a16:creationId xmlns:a16="http://schemas.microsoft.com/office/drawing/2010/main" id="{A60464F8-CB4C-4BA5-ABE0-99405F09C8CD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4141"/>
            <a:ext cx="9144000" cy="51352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8;p214">
            <a:extLst>
              <a:ext uri="{118774E4-D77E-453B-B5EC-0FAE27959B9C}">
                <a16:creationId xmlns:a16="http://schemas.microsoft.com/office/drawing/2010/main" id="{5DD5B88D-3C4D-4ADC-9A86-299DC199F0BB}"/>
              </a:ext>
            </a:extLst>
          </p:cNvPr>
          <p:cNvCxnSpPr/>
          <p:nvPr/>
        </p:nvCxnSpPr>
        <p:spPr>
          <a:xfrm rot="0">
            <a:off x="343814" y="3257405"/>
            <a:ext cx="527042" cy="0"/>
          </a:xfrm>
          <a:prstGeom prst="line">
            <a:avLst/>
          </a:prstGeom>
          <a:noFill/>
          <a:ln cap="flat" w="28575">
            <a:solidFill>
              <a:srgbClr val="22366a"/>
            </a:solidFill>
            <a:prstDash val="solid"/>
            <a:round/>
          </a:ln>
        </p:spPr>
      </p:cxnSp>
      <p:sp>
        <p:nvSpPr>
          <p:cNvPr id="4" name="Google Shape;9;p214">
            <a:extLst>
              <a:ext uri="{82DF6634-DB3D-4861-A106-81060A58E62B}">
                <a16:creationId xmlns:a16="http://schemas.microsoft.com/office/drawing/2010/main" id="{2CFEDEA9-CD79-4F42-A79A-09BC40D81922}"/>
              </a:ext>
            </a:extLst>
          </p:cNvPr>
          <p:cNvSpPr/>
          <p:nvPr>
            <p:ph type="body"/>
          </p:nvPr>
        </p:nvSpPr>
        <p:spPr>
          <a:xfrm rot="0"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7417B575-C2C4-4933-8B50-DAE2E34D341C}">
        <p14:creationId xmlns:p14="http://schemas.microsoft.com/office/powerpoint/2010/main" val="1694365905061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86;p222">
            <a:extLst>
              <a:ext uri="{3BA9039C-B9BC-44FC-BA94-59D55D239A26}">
                <a16:creationId xmlns:a16="http://schemas.microsoft.com/office/drawing/2010/main" id="{3BED168E-F803-4F8B-BEAE-5E112366F31D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7;p222">
            <a:extLst>
              <a:ext uri="{A56130F2-0008-42CD-8DD9-76EE0A550E8B}">
                <a16:creationId xmlns:a16="http://schemas.microsoft.com/office/drawing/2010/main" id="{723E6966-D816-4EC4-96DB-DBA41F3900B3}"/>
              </a:ext>
            </a:extLst>
          </p:cNvPr>
          <p:cNvSpPr/>
          <p:nvPr>
            <p:ph type="pic"/>
          </p:nvPr>
        </p:nvSpPr>
        <p:spPr>
          <a:xfrm rot="0"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Google Shape;88;p222">
            <a:extLst>
              <a:ext uri="{936517EC-DF46-4DEC-8BDF-94FDE566EE13}">
                <a16:creationId xmlns:a16="http://schemas.microsoft.com/office/drawing/2010/main" id="{502766EC-6444-45CB-8D0B-911ABC8D7019}"/>
              </a:ext>
            </a:extLst>
          </p:cNvPr>
          <p:cNvSpPr/>
          <p:nvPr>
            <p:ph idx="1" type="body"/>
          </p:nvPr>
        </p:nvSpPr>
        <p:spPr>
          <a:xfrm rot="0"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89;p222">
            <a:extLst>
              <a:ext uri="{88C10637-7422-487C-8668-D24216D415AF}">
                <a16:creationId xmlns:a16="http://schemas.microsoft.com/office/drawing/2010/main" id="{AF03C83A-48D9-4126-8DF1-7A449429BFB7}"/>
              </a:ext>
            </a:extLst>
          </p:cNvPr>
          <p:cNvSpPr/>
          <p:nvPr>
            <p:ph idx="2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90;p222">
            <a:extLst>
              <a:ext uri="{5FB12EEF-B104-49BF-877B-CD0CF28E252B}">
                <a16:creationId xmlns:a16="http://schemas.microsoft.com/office/drawing/2010/main" id="{65AF475A-C17E-4E87-B44A-1C7DB979E60B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4A2095AF-C518-4403-BF34-0650BE449CAA}">
        <p14:creationId xmlns:p14="http://schemas.microsoft.com/office/powerpoint/2010/main" val="1694365905084"/>
      </p:ext>
    </p:extLst>
  </p:cSld>
  <p:clrMapOvr>
    <a:masterClrMapping/>
  </p:clrMapOvr>
</p:sldLayout>
</file>

<file path=ppt/slideLayouts/slideLayout10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8;p313">
            <a:extLst>
              <a:ext uri="{FA416CF9-1590-4E22-8CCE-1D95AF4CFCF0}">
                <a16:creationId xmlns:a16="http://schemas.microsoft.com/office/drawing/2010/main" id="{C2D34650-F87A-46A8-A472-3F19F7DF8BB4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pic>
        <p:nvPicPr>
          <p:cNvPr descr="Shape&#10;&#10;Description automatically generated with low confidence" id="3" name="Google Shape;1689;p313">
            <a:extLst>
              <a:ext uri="{4C25712A-52A8-4BC5-A4DD-4734F9FBB1A5}">
                <a16:creationId xmlns:a16="http://schemas.microsoft.com/office/drawing/2010/main" id="{46E0B7DF-CFB8-4DF6-A3FB-591FDDDFCCEE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690;p313">
            <a:extLst>
              <a:ext uri="{104C4692-9F13-4C74-BC65-483CF612DC64}">
                <a16:creationId xmlns:a16="http://schemas.microsoft.com/office/drawing/2010/main" id="{ADABD634-D22B-4FAF-8683-782843691DC0}"/>
              </a:ext>
            </a:extLst>
          </p:cNvPr>
          <p:cNvGrpSpPr/>
          <p:nvPr/>
        </p:nvGrpSpPr>
        <p:grpSpPr>
          <a:xfrm rot="0">
            <a:off x="3907491" y="3547977"/>
            <a:ext cx="1329018" cy="71717"/>
            <a:chOff x="3907491" y="3547977"/>
            <a:chExt cx="1329018" cy="71717"/>
          </a:xfrm>
        </p:grpSpPr>
        <p:sp>
          <p:nvSpPr>
            <p:cNvPr id="5" name="Google Shape;1691;p313">
              <a:extLst>
                <a:ext uri="{980DEF6F-84C2-48FD-B392-CEBFEEFF5B0D}">
                  <a16:creationId xmlns:a16="http://schemas.microsoft.com/office/drawing/2010/main" id="{AFC79FCD-73DC-41FD-A6FE-9E465213C359}"/>
                </a:ext>
              </a:extLst>
            </p:cNvPr>
            <p:cNvSpPr/>
            <p:nvPr/>
          </p:nvSpPr>
          <p:spPr>
            <a:xfrm rot="0">
              <a:off x="46059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" name="Google Shape;1692;p313">
              <a:extLst>
                <a:ext uri="{10793BE2-1732-45D9-B4E4-0D03D9755B72}">
                  <a16:creationId xmlns:a16="http://schemas.microsoft.com/office/drawing/2010/main" id="{0062C72A-9D61-4819-8187-53C72B59739E}"/>
                </a:ext>
              </a:extLst>
            </p:cNvPr>
            <p:cNvSpPr/>
            <p:nvPr/>
          </p:nvSpPr>
          <p:spPr>
            <a:xfrm rot="0">
              <a:off x="4466290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" name="Google Shape;1693;p313">
              <a:extLst>
                <a:ext uri="{76AAE005-6328-4630-9BCA-14CA514A963A}">
                  <a16:creationId xmlns:a16="http://schemas.microsoft.com/office/drawing/2010/main" id="{E0FECEDF-6ABD-43D8-9A25-E6BA2C0D4530}"/>
                </a:ext>
              </a:extLst>
            </p:cNvPr>
            <p:cNvSpPr/>
            <p:nvPr/>
          </p:nvSpPr>
          <p:spPr>
            <a:xfrm rot="0">
              <a:off x="43265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" name="Google Shape;1694;p313">
              <a:extLst>
                <a:ext uri="{BF17D3F3-21A3-438A-94D3-13D0FD1D192B}">
                  <a16:creationId xmlns:a16="http://schemas.microsoft.com/office/drawing/2010/main" id="{7AE45D0C-20BE-447F-A123-78CFD7A02C8E}"/>
                </a:ext>
              </a:extLst>
            </p:cNvPr>
            <p:cNvSpPr/>
            <p:nvPr/>
          </p:nvSpPr>
          <p:spPr>
            <a:xfrm rot="0">
              <a:off x="41868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" name="Google Shape;1695;p313">
              <a:extLst>
                <a:ext uri="{215DB0ED-189D-4557-8AAE-1D4B3862D297}">
                  <a16:creationId xmlns:a16="http://schemas.microsoft.com/office/drawing/2010/main" id="{29A349ED-1B16-44BD-AF5B-45086F35F458}"/>
                </a:ext>
              </a:extLst>
            </p:cNvPr>
            <p:cNvSpPr/>
            <p:nvPr/>
          </p:nvSpPr>
          <p:spPr>
            <a:xfrm rot="0">
              <a:off x="40471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Google Shape;1696;p313">
              <a:extLst>
                <a:ext uri="{07D23E41-E867-4958-8A27-931D9F2B6406}">
                  <a16:creationId xmlns:a16="http://schemas.microsoft.com/office/drawing/2010/main" id="{81D26E78-3BFE-4400-883F-10EB3C676934}"/>
                </a:ext>
              </a:extLst>
            </p:cNvPr>
            <p:cNvSpPr/>
            <p:nvPr/>
          </p:nvSpPr>
          <p:spPr>
            <a:xfrm rot="0">
              <a:off x="39074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Google Shape;1697;p313">
              <a:extLst>
                <a:ext uri="{F8A91A83-EEEE-40DA-BA34-F0DB68A0FBD7}">
                  <a16:creationId xmlns:a16="http://schemas.microsoft.com/office/drawing/2010/main" id="{4C1B2C08-D087-476F-9652-5D12EF751FC2}"/>
                </a:ext>
              </a:extLst>
            </p:cNvPr>
            <p:cNvSpPr/>
            <p:nvPr/>
          </p:nvSpPr>
          <p:spPr>
            <a:xfrm rot="0">
              <a:off x="5164790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Google Shape;1698;p313">
              <a:extLst>
                <a:ext uri="{92D5536F-254C-4F66-8C69-8F2E495D5D10}">
                  <a16:creationId xmlns:a16="http://schemas.microsoft.com/office/drawing/2010/main" id="{B9C39E73-3DEC-4239-A83E-F47AADC6D4B1}"/>
                </a:ext>
              </a:extLst>
            </p:cNvPr>
            <p:cNvSpPr/>
            <p:nvPr/>
          </p:nvSpPr>
          <p:spPr>
            <a:xfrm rot="0">
              <a:off x="50250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Google Shape;1699;p313">
              <a:extLst>
                <a:ext uri="{D1AA7776-6958-4138-BC30-E6918924CB8B}">
                  <a16:creationId xmlns:a16="http://schemas.microsoft.com/office/drawing/2010/main" id="{A54EBFF9-3BB5-4480-AE1D-0A33CA00DF48}"/>
                </a:ext>
              </a:extLst>
            </p:cNvPr>
            <p:cNvSpPr/>
            <p:nvPr/>
          </p:nvSpPr>
          <p:spPr>
            <a:xfrm rot="0">
              <a:off x="48853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Google Shape;1700;p313">
              <a:extLst>
                <a:ext uri="{BFC03927-2CCB-4100-8869-946BC58F5256}">
                  <a16:creationId xmlns:a16="http://schemas.microsoft.com/office/drawing/2010/main" id="{1DBE5B6E-B624-473B-8166-BFD4C1AD9C83}"/>
                </a:ext>
              </a:extLst>
            </p:cNvPr>
            <p:cNvSpPr/>
            <p:nvPr/>
          </p:nvSpPr>
          <p:spPr>
            <a:xfrm rot="0">
              <a:off x="47456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5" name="Google Shape;1701;p313">
            <a:extLst>
              <a:ext uri="{DDBDE970-AC66-473D-A039-F9634EC9694F}">
                <a16:creationId xmlns:a16="http://schemas.microsoft.com/office/drawing/2010/main" id="{FAACF3B9-4BA7-4FF0-84F0-DCA990BFFCC0}"/>
              </a:ext>
            </a:extLst>
          </p:cNvPr>
          <p:cNvSpPr/>
          <p:nvPr>
            <p:ph type="body"/>
          </p:nvPr>
        </p:nvSpPr>
        <p:spPr>
          <a:xfrm rot="0">
            <a:off x="688974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rgbClr val="c88c32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rgbClr val="bd8738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rgbClr val="bd8738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rgbClr val="bd8738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rgbClr val="bd8738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1240E94C-F4BB-4AE9-A287-CD3DEB4DF2C0}">
        <p14:creationId xmlns:p14="http://schemas.microsoft.com/office/powerpoint/2010/main" val="1694365905505"/>
      </p:ext>
    </p:extLst>
  </p:cSld>
  <p:clrMapOvr>
    <a:masterClrMapping/>
  </p:clrMapOvr>
</p:sldLayout>
</file>

<file path=ppt/slideLayouts/slideLayout10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3;p314">
            <a:extLst>
              <a:ext uri="{25464CC3-9213-4409-9F78-FAC87A9A74CE}">
                <a16:creationId xmlns:a16="http://schemas.microsoft.com/office/drawing/2010/main" id="{41ADDD7E-0A26-4B93-8973-E026311E60FB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pic>
        <p:nvPicPr>
          <p:cNvPr descr="Shape&#10;&#10;Description automatically generated with low confidence" id="3" name="Google Shape;1704;p314">
            <a:extLst>
              <a:ext uri="{26F9041B-0DC9-4EFF-9D4F-83113C559B72}">
                <a16:creationId xmlns:a16="http://schemas.microsoft.com/office/drawing/2010/main" id="{1E14ADB0-5956-4413-8846-60F994D2A6A8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05;p314">
            <a:extLst>
              <a:ext uri="{3BF864C6-DD49-42B8-A821-9F824A5C996C}">
                <a16:creationId xmlns:a16="http://schemas.microsoft.com/office/drawing/2010/main" id="{E5F5B92D-0C25-4C1C-B665-3499DFD512DD}"/>
              </a:ext>
            </a:extLst>
          </p:cNvPr>
          <p:cNvGrpSpPr/>
          <p:nvPr/>
        </p:nvGrpSpPr>
        <p:grpSpPr>
          <a:xfrm rot="0">
            <a:off x="3907491" y="3547977"/>
            <a:ext cx="1329018" cy="71717"/>
            <a:chOff x="3837640" y="2865532"/>
            <a:chExt cx="1329018" cy="71717"/>
          </a:xfrm>
        </p:grpSpPr>
        <p:sp>
          <p:nvSpPr>
            <p:cNvPr id="5" name="Google Shape;1706;p314">
              <a:extLst>
                <a:ext uri="{10718B76-3CC6-4077-9122-672520D518A0}">
                  <a16:creationId xmlns:a16="http://schemas.microsoft.com/office/drawing/2010/main" id="{5055B059-7555-4825-96DF-68DE8156169A}"/>
                </a:ext>
              </a:extLst>
            </p:cNvPr>
            <p:cNvSpPr/>
            <p:nvPr/>
          </p:nvSpPr>
          <p:spPr>
            <a:xfrm rot="0">
              <a:off x="45361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" name="Google Shape;1707;p314">
              <a:extLst>
                <a:ext uri="{F7182B45-1CC6-4CE4-A2B0-4DFDE8F4D0A0}">
                  <a16:creationId xmlns:a16="http://schemas.microsoft.com/office/drawing/2010/main" id="{544664F7-7187-4254-AE42-A7A47B0D7F55}"/>
                </a:ext>
              </a:extLst>
            </p:cNvPr>
            <p:cNvSpPr/>
            <p:nvPr/>
          </p:nvSpPr>
          <p:spPr>
            <a:xfrm rot="0">
              <a:off x="43964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" name="Google Shape;1708;p314">
              <a:extLst>
                <a:ext uri="{5BA969B5-9F99-4A77-9787-DB9B0DB2F4BA}">
                  <a16:creationId xmlns:a16="http://schemas.microsoft.com/office/drawing/2010/main" id="{1E6CA667-F986-4815-923F-A796F92C2F4C}"/>
                </a:ext>
              </a:extLst>
            </p:cNvPr>
            <p:cNvSpPr/>
            <p:nvPr/>
          </p:nvSpPr>
          <p:spPr>
            <a:xfrm rot="0">
              <a:off x="42567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" name="Google Shape;1709;p314">
              <a:extLst>
                <a:ext uri="{225A6A0C-9E4B-49A8-BC3B-30F032D28872}">
                  <a16:creationId xmlns:a16="http://schemas.microsoft.com/office/drawing/2010/main" id="{AD68C4C5-79E1-449C-AA37-9843FE011120}"/>
                </a:ext>
              </a:extLst>
            </p:cNvPr>
            <p:cNvSpPr/>
            <p:nvPr/>
          </p:nvSpPr>
          <p:spPr>
            <a:xfrm rot="0">
              <a:off x="41170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" name="Google Shape;1710;p314">
              <a:extLst>
                <a:ext uri="{860E24B3-A7FC-47B9-BEF3-69F5B5842255}">
                  <a16:creationId xmlns:a16="http://schemas.microsoft.com/office/drawing/2010/main" id="{69F77C42-CFB2-472A-9EB3-A369930A4C85}"/>
                </a:ext>
              </a:extLst>
            </p:cNvPr>
            <p:cNvSpPr/>
            <p:nvPr/>
          </p:nvSpPr>
          <p:spPr>
            <a:xfrm rot="0">
              <a:off x="3977339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Google Shape;1711;p314">
              <a:extLst>
                <a:ext uri="{40EDE13E-080C-4AAC-A921-F6329BC0EB2E}">
                  <a16:creationId xmlns:a16="http://schemas.microsoft.com/office/drawing/2010/main" id="{61A13290-5D80-423D-B160-86AA37CF0083}"/>
                </a:ext>
              </a:extLst>
            </p:cNvPr>
            <p:cNvSpPr/>
            <p:nvPr/>
          </p:nvSpPr>
          <p:spPr>
            <a:xfrm rot="0">
              <a:off x="38376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Google Shape;1712;p314">
              <a:extLst>
                <a:ext uri="{E90D4E7B-F288-4935-AD71-F31F4C988F89}">
                  <a16:creationId xmlns:a16="http://schemas.microsoft.com/office/drawing/2010/main" id="{8F8B25C6-C5AE-4254-A9CD-C8714FD932F5}"/>
                </a:ext>
              </a:extLst>
            </p:cNvPr>
            <p:cNvSpPr/>
            <p:nvPr/>
          </p:nvSpPr>
          <p:spPr>
            <a:xfrm rot="0">
              <a:off x="50949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Google Shape;1713;p314">
              <a:extLst>
                <a:ext uri="{86CBF266-15B4-410D-AFFD-61832936C5AB}">
                  <a16:creationId xmlns:a16="http://schemas.microsoft.com/office/drawing/2010/main" id="{2A04D4BB-2DEE-45BA-92A7-208AE3A029A0}"/>
                </a:ext>
              </a:extLst>
            </p:cNvPr>
            <p:cNvSpPr/>
            <p:nvPr/>
          </p:nvSpPr>
          <p:spPr>
            <a:xfrm rot="0">
              <a:off x="49552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Google Shape;1714;p314">
              <a:extLst>
                <a:ext uri="{3F7B8AB5-7D98-44E6-A6BB-B1D8AECB95CA}">
                  <a16:creationId xmlns:a16="http://schemas.microsoft.com/office/drawing/2010/main" id="{BD089738-7764-4192-84BD-079CC7AF9219}"/>
                </a:ext>
              </a:extLst>
            </p:cNvPr>
            <p:cNvSpPr/>
            <p:nvPr/>
          </p:nvSpPr>
          <p:spPr>
            <a:xfrm rot="0">
              <a:off x="4815539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Google Shape;1715;p314">
              <a:extLst>
                <a:ext uri="{A552FCCF-6883-4EC8-B7F7-FF5389E83924}">
                  <a16:creationId xmlns:a16="http://schemas.microsoft.com/office/drawing/2010/main" id="{F7353116-1B09-431B-A175-8DFD8C4E8CE7}"/>
                </a:ext>
              </a:extLst>
            </p:cNvPr>
            <p:cNvSpPr/>
            <p:nvPr/>
          </p:nvSpPr>
          <p:spPr>
            <a:xfrm rot="0">
              <a:off x="46758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5" name="Google Shape;1716;p314">
            <a:extLst>
              <a:ext uri="{250D4C32-E17B-4395-887C-C9BA85C911B6}">
                <a16:creationId xmlns:a16="http://schemas.microsoft.com/office/drawing/2010/main" id="{BC3B4129-44B4-452C-B4EA-CAEDB09A70E3}"/>
              </a:ext>
            </a:extLst>
          </p:cNvPr>
          <p:cNvSpPr/>
          <p:nvPr>
            <p:ph type="body"/>
          </p:nvPr>
        </p:nvSpPr>
        <p:spPr>
          <a:xfrm rot="0">
            <a:off x="688974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chemeClr val="accen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rgbClr val="bd8738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rgbClr val="bd8738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rgbClr val="bd8738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rgbClr val="bd8738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550B7D56-A1E8-428F-B064-D03496956880}">
        <p14:creationId xmlns:p14="http://schemas.microsoft.com/office/powerpoint/2010/main" val="1694365905508"/>
      </p:ext>
    </p:extLst>
  </p:cSld>
  <p:clrMapOvr>
    <a:masterClrMapping/>
  </p:clrMapOvr>
</p:sldLayout>
</file>

<file path=ppt/slideLayouts/slideLayout10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2" name="Google Shape;1718;p315">
            <a:extLst>
              <a:ext uri="{20F2205E-4F88-4B65-8812-585FDE463052}">
                <a16:creationId xmlns:a16="http://schemas.microsoft.com/office/drawing/2010/main" id="{780844AD-6A7D-43B9-86AC-E8E114A5437E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3" name="Google Shape;1719;p315">
            <a:extLst>
              <a:ext uri="{053F7E33-DF6F-4F26-9A27-AA2E466C018B}">
                <a16:creationId xmlns:a16="http://schemas.microsoft.com/office/drawing/2010/main" id="{EF9CEDC2-7FFF-4219-B2EF-C6DA8D4BCDB2}"/>
              </a:ext>
            </a:extLst>
          </p:cNvPr>
          <p:cNvPicPr/>
          <p:nvPr/>
        </p:nvPicPr>
        <p:blipFill>
          <a:blip r:embed="rId3"/>
          <a:srcRect b="0" l="11613" r="0" t="29182"/>
          <a:stretch>
            <a:fillRect/>
          </a:stretch>
        </p:blipFill>
        <p:spPr>
          <a:xfrm rot="0">
            <a:off x="4864308" y="0"/>
            <a:ext cx="4279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4" name="Google Shape;1720;p315">
            <a:extLst>
              <a:ext uri="{00FE9952-80D9-48E8-AD7F-B5386DC0630A}">
                <a16:creationId xmlns:a16="http://schemas.microsoft.com/office/drawing/2010/main" id="{865E1A0A-FF5F-49F9-83C8-A24B97D08C2B}"/>
              </a:ext>
            </a:extLst>
          </p:cNvPr>
          <p:cNvPicPr/>
          <p:nvPr/>
        </p:nvPicPr>
        <p:blipFill>
          <a:blip r:embed="rId4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21;p315">
            <a:extLst>
              <a:ext uri="{D25A6735-E07E-4537-9524-F53C614E0C2D}">
                <a16:creationId xmlns:a16="http://schemas.microsoft.com/office/drawing/2010/main" id="{CEA3974A-BBD7-4818-BE7B-AD0EDDFFCEFF}"/>
              </a:ext>
            </a:extLst>
          </p:cNvPr>
          <p:cNvSpPr/>
          <p:nvPr/>
        </p:nvSpPr>
        <p:spPr>
          <a:xfrm rot="0">
            <a:off x="0" y="1107751"/>
            <a:ext cx="4864308" cy="2927999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722;p315">
            <a:extLst>
              <a:ext uri="{960CBC45-067A-4280-8825-5923926F4AA5}">
                <a16:creationId xmlns:a16="http://schemas.microsoft.com/office/drawing/2010/main" id="{3CEE6FB5-C57A-4EBE-A102-0447C198B3FA}"/>
              </a:ext>
            </a:extLst>
          </p:cNvPr>
          <p:cNvSpPr/>
          <p:nvPr/>
        </p:nvSpPr>
        <p:spPr>
          <a:xfrm rot="0"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w="12700">
            <a:solidFill>
              <a:srgbClr val="31538f"/>
            </a:solidFill>
            <a:prstDash val="solid"/>
            <a:miter lim="800000"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" name="Google Shape;1723;p315">
            <a:extLst>
              <a:ext uri="{90AF4D9C-BFDA-46C7-ABA1-5FF93AB485B6}">
                <a16:creationId xmlns:a16="http://schemas.microsoft.com/office/drawing/2010/main" id="{88F4731D-F6CF-4202-93D6-7BDE18389AE1}"/>
              </a:ext>
            </a:extLst>
          </p:cNvPr>
          <p:cNvSpPr/>
          <p:nvPr>
            <p:ph idx="10" type="title"/>
          </p:nvPr>
        </p:nvSpPr>
        <p:spPr>
          <a:xfrm rot="0">
            <a:off x="387873" y="1377776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1" lang="en-US" strike="noStrike" sz="20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1724;p315">
            <a:extLst>
              <a:ext uri="{C4748937-B940-41C7-AE12-F8C89CAA5B1D}">
                <a16:creationId xmlns:a16="http://schemas.microsoft.com/office/drawing/2010/main" id="{74748A5D-DB69-4030-851C-862B4EF11F46}"/>
              </a:ext>
            </a:extLst>
          </p:cNvPr>
          <p:cNvSpPr/>
          <p:nvPr>
            <p:ph idx="11" type="body"/>
          </p:nvPr>
        </p:nvSpPr>
        <p:spPr>
          <a:xfrm rot="0">
            <a:off x="387873" y="1985160"/>
            <a:ext cx="4343205" cy="181929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C13DB67-59C3-4216-8264-C5F5DEB58794}">
        <p14:creationId xmlns:p14="http://schemas.microsoft.com/office/powerpoint/2010/main" val="1694365905511"/>
      </p:ext>
    </p:extLst>
  </p:cSld>
  <p:clrMapOvr>
    <a:masterClrMapping/>
  </p:clrMapOvr>
</p:sldLayout>
</file>

<file path=ppt/slideLayouts/slideLayout10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" name="Google Shape;1726;p316">
            <a:extLst>
              <a:ext uri="{4B255616-31BB-4D77-BAE7-E6B7B5BDFCF2}">
                <a16:creationId xmlns:a16="http://schemas.microsoft.com/office/drawing/2010/main" id="{286EBB51-89F3-4145-8818-159EA73D3DC1}"/>
              </a:ext>
            </a:extLst>
          </p:cNvPr>
          <p:cNvPicPr/>
          <p:nvPr/>
        </p:nvPicPr>
        <p:blipFill>
          <a:blip r:embed="rId2">
            <a:alphaModFix amt="5000"/>
          </a:blip>
          <a:srcRect b="0" l="0" r="0" t="0"/>
          <a:stretch>
            <a:fillRect/>
          </a:stretch>
        </p:blipFill>
        <p:spPr>
          <a:xfrm rot="0"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" name="Google Shape;1727;p316">
            <a:extLst>
              <a:ext uri="{24385F53-9729-471F-82FB-F91A928BF2DA}">
                <a16:creationId xmlns:a16="http://schemas.microsoft.com/office/drawing/2010/main" id="{6AF4C7F7-9581-4509-A2D9-3F8060897C3C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28;p316">
            <a:extLst>
              <a:ext uri="{D915B5F1-3E3E-47E2-8F04-04A6B252CE02}">
                <a16:creationId xmlns:a16="http://schemas.microsoft.com/office/drawing/2010/main" id="{BF5D7E6A-FE7D-458C-97FF-39DB4D037615}"/>
              </a:ext>
            </a:extLst>
          </p:cNvPr>
          <p:cNvGrpSpPr/>
          <p:nvPr/>
        </p:nvGrpSpPr>
        <p:grpSpPr>
          <a:xfrm rot="0">
            <a:off x="-900" y="1034934"/>
            <a:ext cx="9146700" cy="1842077"/>
            <a:chOff x="-900" y="1034934"/>
            <a:chExt cx="9146700" cy="1842077"/>
          </a:xfrm>
        </p:grpSpPr>
        <p:sp>
          <p:nvSpPr>
            <p:cNvPr id="5" name="Google Shape;1729;p316">
              <a:extLst>
                <a:ext uri="{5900E7FC-8EB0-4946-829C-46EC9A73AFF0}">
                  <a16:creationId xmlns:a16="http://schemas.microsoft.com/office/drawing/2010/main" id="{4C428E2F-0F1F-4956-A7B2-E3E0B7709236}"/>
                </a:ext>
              </a:extLst>
            </p:cNvPr>
            <p:cNvSpPr/>
            <p:nvPr/>
          </p:nvSpPr>
          <p:spPr>
            <a:xfrm rot="0"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6" name="Google Shape;1730;p316">
              <a:extLst>
                <a:ext uri="{A6C60F5F-D09B-42CB-9C7E-B1E310DA1060}">
                  <a16:creationId xmlns:a16="http://schemas.microsoft.com/office/drawing/2010/main" id="{44854DCC-8AEE-4E22-B165-4D8057088C63}"/>
                </a:ext>
              </a:extLst>
            </p:cNvPr>
            <p:cNvCxnSpPr/>
            <p:nvPr/>
          </p:nvCxnSpPr>
          <p:spPr>
            <a:xfrm rot="0">
              <a:off x="-900" y="1034934"/>
              <a:ext cx="9145800" cy="0"/>
            </a:xfrm>
            <a:prstGeom prst="line">
              <a:avLst/>
            </a:prstGeom>
            <a:noFill/>
            <a:ln cap="flat" w="12700">
              <a:solidFill>
                <a:schemeClr val="accent2"/>
              </a:solidFill>
              <a:prstDash val="solid"/>
              <a:round/>
            </a:ln>
          </p:spPr>
        </p:cxnSp>
      </p:grpSp>
      <p:pic>
        <p:nvPicPr>
          <p:cNvPr id="7" name="Google Shape;1731;p316">
            <a:extLst>
              <a:ext uri="{54E0A926-34E4-42D3-8639-BFDDFB1E3524}">
                <a16:creationId xmlns:a16="http://schemas.microsoft.com/office/drawing/2010/main" id="{5FAD3874-C4CB-4805-BAF7-3282A2744475}"/>
              </a:ext>
            </a:extLst>
          </p:cNvPr>
          <p:cNvPicPr/>
          <p:nvPr/>
        </p:nvPicPr>
        <p:blipFill>
          <a:blip r:embed="rId4"/>
          <a:srcRect b="0" l="0" r="0" t="0"/>
          <a:stretch>
            <a:fillRect/>
          </a:stretch>
        </p:blipFill>
        <p:spPr>
          <a:xfrm rot="0"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32;p316">
            <a:extLst>
              <a:ext uri="{211077D7-C218-43A3-9850-F418E179F05B}">
                <a16:creationId xmlns:a16="http://schemas.microsoft.com/office/drawing/2010/main" id="{919766A7-FC20-4FD5-BC65-EA48FBB5C4F3}"/>
              </a:ext>
            </a:extLst>
          </p:cNvPr>
          <p:cNvSpPr/>
          <p:nvPr>
            <p:ph type="body"/>
          </p:nvPr>
        </p:nvSpPr>
        <p:spPr>
          <a:xfrm rot="0"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b="1" cap="none" dirty="0" i="1" lang="en-US" strike="noStrike" sz="2400" u="none">
                <a:solidFill>
                  <a:schemeClr val="accent2"/>
                </a:solidFill>
                <a:latin typeface="Public Sans"/>
              </a:defRPr>
            </a:lvl1pPr>
            <a:lvl2pPr algn="l" indent="-4064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2pPr>
            <a:lvl3pPr algn="l" indent="-4064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3pPr>
            <a:lvl4pPr algn="l" indent="-4064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4pPr>
            <a:lvl5pPr algn="l" indent="-4064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6844B94-DBD5-426C-9835-30D9E5F8970B}">
        <p14:creationId xmlns:p14="http://schemas.microsoft.com/office/powerpoint/2010/main" val="1694365905513"/>
      </p:ext>
    </p:extLst>
  </p:cSld>
  <p:clrMapOvr>
    <a:masterClrMapping/>
  </p:clrMapOvr>
</p:sldLayout>
</file>

<file path=ppt/slideLayouts/slideLayout10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" name="Google Shape;1734;p317">
            <a:extLst>
              <a:ext uri="{8FFEE0A1-06B5-4DE0-B838-97785E75488F}">
                <a16:creationId xmlns:a16="http://schemas.microsoft.com/office/drawing/2010/main" id="{C1BAF698-48A1-476B-A934-9BDAD1F05553}"/>
              </a:ext>
            </a:extLst>
          </p:cNvPr>
          <p:cNvPicPr/>
          <p:nvPr/>
        </p:nvPicPr>
        <p:blipFill>
          <a:blip r:embed="rId2">
            <a:alphaModFix amt="5000"/>
          </a:blip>
          <a:srcRect b="0" l="0" r="0" t="0"/>
          <a:stretch>
            <a:fillRect/>
          </a:stretch>
        </p:blipFill>
        <p:spPr>
          <a:xfrm rot="0"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" name="Google Shape;1735;p317">
            <a:extLst>
              <a:ext uri="{7A291E3B-EEFC-4887-BC59-603623A5FD0B}">
                <a16:creationId xmlns:a16="http://schemas.microsoft.com/office/drawing/2010/main" id="{2EF8B5CC-C7BE-404E-8523-8BB266059CE0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736;p317">
            <a:extLst>
              <a:ext uri="{39133DE5-2194-4AD7-A2A8-7E2855F26EBF}">
                <a16:creationId xmlns:a16="http://schemas.microsoft.com/office/drawing/2010/main" id="{352371C6-5E0F-4456-BB9A-5732537575BE}"/>
              </a:ext>
            </a:extLst>
          </p:cNvPr>
          <p:cNvCxnSpPr/>
          <p:nvPr/>
        </p:nvCxnSpPr>
        <p:spPr>
          <a:xfrm rot="0">
            <a:off x="-900" y="982897"/>
            <a:ext cx="9145800" cy="0"/>
          </a:xfrm>
          <a:prstGeom prst="line">
            <a:avLst/>
          </a:prstGeom>
          <a:noFill/>
          <a:ln cap="flat" w="12700">
            <a:solidFill>
              <a:srgbClr val="bfbfbf"/>
            </a:solidFill>
            <a:prstDash val="solid"/>
            <a:round/>
          </a:ln>
        </p:spPr>
      </p:cxnSp>
      <p:sp>
        <p:nvSpPr>
          <p:cNvPr id="5" name="Google Shape;1737;p317">
            <a:extLst>
              <a:ext uri="{CC4316C9-3EF7-44F6-ACFC-926219DB13ED}">
                <a16:creationId xmlns:a16="http://schemas.microsoft.com/office/drawing/2010/main" id="{01D2A510-412A-4AB3-AA92-796DDA0F51D6}"/>
              </a:ext>
            </a:extLst>
          </p:cNvPr>
          <p:cNvSpPr/>
          <p:nvPr/>
        </p:nvSpPr>
        <p:spPr>
          <a:xfrm rot="0">
            <a:off x="0" y="1037769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6" name="Google Shape;1738;p317">
            <a:extLst>
              <a:ext uri="{F3458827-E733-43D0-B36C-4EBCBCB0D8F6}">
                <a16:creationId xmlns:a16="http://schemas.microsoft.com/office/drawing/2010/main" id="{4C9EF347-E40F-4F06-87FC-681E2EFA6B67}"/>
              </a:ext>
            </a:extLst>
          </p:cNvPr>
          <p:cNvPicPr/>
          <p:nvPr/>
        </p:nvPicPr>
        <p:blipFill>
          <a:blip r:embed="rId4"/>
          <a:srcRect b="47599" l="0" r="0" t="-453"/>
          <a:stretch>
            <a:fillRect/>
          </a:stretch>
        </p:blipFill>
        <p:spPr>
          <a:xfrm flipH="true" rot="0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39;p317">
            <a:extLst>
              <a:ext uri="{22A98824-C2EB-44C7-841E-24110CFBB04F}">
                <a16:creationId xmlns:a16="http://schemas.microsoft.com/office/drawing/2010/main" id="{0B5A9109-F0FA-4DB5-8D42-92A6A05D0353}"/>
              </a:ext>
            </a:extLst>
          </p:cNvPr>
          <p:cNvSpPr/>
          <p:nvPr>
            <p:ph type="body"/>
          </p:nvPr>
        </p:nvSpPr>
        <p:spPr>
          <a:xfrm rot="0"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b="1" cap="none" dirty="0" i="1" lang="en-US" strike="noStrike" sz="2400" u="none">
                <a:solidFill>
                  <a:schemeClr val="lt1"/>
                </a:solidFill>
                <a:latin typeface="Public Sans"/>
              </a:defRPr>
            </a:lvl1pPr>
            <a:lvl2pPr algn="l" indent="-4064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2pPr>
            <a:lvl3pPr algn="l" indent="-4064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3pPr>
            <a:lvl4pPr algn="l" indent="-4064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4pPr>
            <a:lvl5pPr algn="l" indent="-4064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BAF2543F-F9DE-4E3F-BCBD-4A1E6712372F}">
        <p14:creationId xmlns:p14="http://schemas.microsoft.com/office/powerpoint/2010/main" val="1694365905515"/>
      </p:ext>
    </p:extLst>
  </p:cSld>
  <p:clrMapOvr>
    <a:masterClrMapping/>
  </p:clrMapOvr>
</p:sldLayout>
</file>

<file path=ppt/slideLayouts/slideLayout10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" name="Google Shape;1741;p318">
            <a:extLst>
              <a:ext uri="{80A73E7F-DC0C-4C58-B1A4-731F78317774}">
                <a16:creationId xmlns:a16="http://schemas.microsoft.com/office/drawing/2010/main" id="{21E69366-4488-40B7-AB83-7954B71A8182}"/>
              </a:ext>
            </a:extLst>
          </p:cNvPr>
          <p:cNvPicPr/>
          <p:nvPr/>
        </p:nvPicPr>
        <p:blipFill>
          <a:blip r:embed="rId2">
            <a:alphaModFix amt="5000"/>
          </a:blip>
          <a:srcRect b="0" l="0" r="0" t="0"/>
          <a:stretch>
            <a:fillRect/>
          </a:stretch>
        </p:blipFill>
        <p:spPr>
          <a:xfrm rot="0"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" name="Google Shape;1742;p318">
            <a:extLst>
              <a:ext uri="{59830834-4EE2-4D23-89D2-B994AE649E30}">
                <a16:creationId xmlns:a16="http://schemas.microsoft.com/office/drawing/2010/main" id="{D31731BD-A815-4097-8CA7-315B1FB19FA7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43;p318">
            <a:extLst>
              <a:ext uri="{2F568394-9E43-40B0-8315-9DCA221DEB92}">
                <a16:creationId xmlns:a16="http://schemas.microsoft.com/office/drawing/2010/main" id="{A7AC94B7-185C-4239-BF4B-64C183FD208C}"/>
              </a:ext>
            </a:extLst>
          </p:cNvPr>
          <p:cNvGrpSpPr/>
          <p:nvPr/>
        </p:nvGrpSpPr>
        <p:grpSpPr>
          <a:xfrm rot="0">
            <a:off x="-900" y="1034934"/>
            <a:ext cx="9146700" cy="1842077"/>
            <a:chOff x="-900" y="1034934"/>
            <a:chExt cx="9146700" cy="1842077"/>
          </a:xfrm>
        </p:grpSpPr>
        <p:sp>
          <p:nvSpPr>
            <p:cNvPr id="5" name="Google Shape;1744;p318">
              <a:extLst>
                <a:ext uri="{EF4AEFAE-F9F5-452D-BE18-1C2033B67C8A}">
                  <a16:creationId xmlns:a16="http://schemas.microsoft.com/office/drawing/2010/main" id="{29E59421-6353-41B5-AFD3-2F6A7D347BC3}"/>
                </a:ext>
              </a:extLst>
            </p:cNvPr>
            <p:cNvSpPr/>
            <p:nvPr/>
          </p:nvSpPr>
          <p:spPr>
            <a:xfrm rot="0"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6" name="Google Shape;1745;p318">
              <a:extLst>
                <a:ext uri="{F0102C89-42F8-43CE-89F0-0FEEA4A110CA}">
                  <a16:creationId xmlns:a16="http://schemas.microsoft.com/office/drawing/2010/main" id="{4BD11C9B-83C8-4438-965E-7DF80D71C935}"/>
                </a:ext>
              </a:extLst>
            </p:cNvPr>
            <p:cNvCxnSpPr/>
            <p:nvPr/>
          </p:nvCxnSpPr>
          <p:spPr>
            <a:xfrm rot="0">
              <a:off x="-900" y="1034934"/>
              <a:ext cx="9145800" cy="0"/>
            </a:xfrm>
            <a:prstGeom prst="line">
              <a:avLst/>
            </a:prstGeom>
            <a:noFill/>
            <a:ln cap="flat" w="12700">
              <a:solidFill>
                <a:srgbClr val="223669"/>
              </a:solidFill>
              <a:prstDash val="solid"/>
              <a:round/>
            </a:ln>
          </p:spPr>
        </p:cxnSp>
      </p:grpSp>
      <p:pic>
        <p:nvPicPr>
          <p:cNvPr id="7" name="Google Shape;1746;p318">
            <a:extLst>
              <a:ext uri="{85A7622E-D2FC-4CC0-95D9-EB5CC2FBE990}">
                <a16:creationId xmlns:a16="http://schemas.microsoft.com/office/drawing/2010/main" id="{1A4BBBC4-48B4-42AF-8063-E2FBA2A08702}"/>
              </a:ext>
            </a:extLst>
          </p:cNvPr>
          <p:cNvPicPr/>
          <p:nvPr/>
        </p:nvPicPr>
        <p:blipFill>
          <a:blip r:embed="rId4"/>
          <a:srcRect b="0" l="0" r="0" t="0"/>
          <a:stretch>
            <a:fillRect/>
          </a:stretch>
        </p:blipFill>
        <p:spPr>
          <a:xfrm rot="0"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47;p318">
            <a:extLst>
              <a:ext uri="{013C9223-8FFE-4C0F-81E2-838BC311C94C}">
                <a16:creationId xmlns:a16="http://schemas.microsoft.com/office/drawing/2010/main" id="{CD6B33D9-122E-4BB0-89FA-444FB0111D99}"/>
              </a:ext>
            </a:extLst>
          </p:cNvPr>
          <p:cNvSpPr/>
          <p:nvPr>
            <p:ph type="body"/>
          </p:nvPr>
        </p:nvSpPr>
        <p:spPr>
          <a:xfrm rot="0"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b="1" cap="none" dirty="0" i="1" lang="en-US" strike="noStrike" sz="2400" u="none">
                <a:solidFill>
                  <a:srgbClr val="223669"/>
                </a:solidFill>
                <a:latin typeface="Public Sans"/>
              </a:defRPr>
            </a:lvl1pPr>
            <a:lvl2pPr algn="l" indent="-4064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2pPr>
            <a:lvl3pPr algn="l" indent="-4064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3pPr>
            <a:lvl4pPr algn="l" indent="-4064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4pPr>
            <a:lvl5pPr algn="l" indent="-4064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0C2374C5-C8DB-4A2C-9D57-AE5BF4B5EF5A}">
        <p14:creationId xmlns:p14="http://schemas.microsoft.com/office/powerpoint/2010/main" val="1694365905517"/>
      </p:ext>
    </p:extLst>
  </p:cSld>
  <p:clrMapOvr>
    <a:masterClrMapping/>
  </p:clrMapOvr>
</p:sldLayout>
</file>

<file path=ppt/slideLayouts/slideLayout10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" name="Google Shape;1749;p319">
            <a:extLst>
              <a:ext uri="{0CCB76AC-F798-44DC-920C-0FAC0F9EE2F0}">
                <a16:creationId xmlns:a16="http://schemas.microsoft.com/office/drawing/2010/main" id="{BCD27B7B-6DC6-4CB9-8926-372D33F9986F}"/>
              </a:ext>
            </a:extLst>
          </p:cNvPr>
          <p:cNvPicPr/>
          <p:nvPr/>
        </p:nvPicPr>
        <p:blipFill>
          <a:blip r:embed="rId2">
            <a:alphaModFix amt="5000"/>
          </a:blip>
          <a:srcRect b="0" l="0" r="0" t="0"/>
          <a:stretch>
            <a:fillRect/>
          </a:stretch>
        </p:blipFill>
        <p:spPr>
          <a:xfrm rot="0"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" name="Google Shape;1750;p319">
            <a:extLst>
              <a:ext uri="{13475B0E-EC20-48DA-BF65-50F8B32EBE57}">
                <a16:creationId xmlns:a16="http://schemas.microsoft.com/office/drawing/2010/main" id="{23F90E54-1B13-4587-865F-49A18E374BA4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751;p319">
            <a:extLst>
              <a:ext uri="{3E8A009C-31F1-4E60-B532-B77BBCE55DB5}">
                <a16:creationId xmlns:a16="http://schemas.microsoft.com/office/drawing/2010/main" id="{0369FE65-B418-4EF5-A0B1-1074F98571DF}"/>
              </a:ext>
            </a:extLst>
          </p:cNvPr>
          <p:cNvCxnSpPr/>
          <p:nvPr/>
        </p:nvCxnSpPr>
        <p:spPr>
          <a:xfrm rot="0">
            <a:off x="-900" y="982897"/>
            <a:ext cx="9145800" cy="0"/>
          </a:xfrm>
          <a:prstGeom prst="line">
            <a:avLst/>
          </a:prstGeom>
          <a:noFill/>
          <a:ln cap="flat" w="12700">
            <a:solidFill>
              <a:srgbClr val="bfbfbf"/>
            </a:solidFill>
            <a:prstDash val="solid"/>
            <a:round/>
          </a:ln>
        </p:spPr>
      </p:cxnSp>
      <p:sp>
        <p:nvSpPr>
          <p:cNvPr id="5" name="Google Shape;1752;p319">
            <a:extLst>
              <a:ext uri="{29588D74-9A58-4773-9EBF-4536953FF92E}">
                <a16:creationId xmlns:a16="http://schemas.microsoft.com/office/drawing/2010/main" id="{52049DE3-2831-43C0-A207-C4CB8A10D445}"/>
              </a:ext>
            </a:extLst>
          </p:cNvPr>
          <p:cNvSpPr/>
          <p:nvPr/>
        </p:nvSpPr>
        <p:spPr>
          <a:xfrm rot="0">
            <a:off x="0" y="1037769"/>
            <a:ext cx="9144000" cy="1613989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6" name="Google Shape;1753;p319">
            <a:extLst>
              <a:ext uri="{54A2D4B6-51E9-43C2-A24E-70EF1ABC1BEF}">
                <a16:creationId xmlns:a16="http://schemas.microsoft.com/office/drawing/2010/main" id="{E1380D86-9B0A-4AD4-91CB-966D0C7A927E}"/>
              </a:ext>
            </a:extLst>
          </p:cNvPr>
          <p:cNvPicPr/>
          <p:nvPr/>
        </p:nvPicPr>
        <p:blipFill>
          <a:blip r:embed="rId4"/>
          <a:srcRect b="47599" l="0" r="0" t="-453"/>
          <a:stretch>
            <a:fillRect/>
          </a:stretch>
        </p:blipFill>
        <p:spPr>
          <a:xfrm flipH="true" rot="0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54;p319">
            <a:extLst>
              <a:ext uri="{65F59C77-5C46-4388-A727-C12D03F5C779}">
                <a16:creationId xmlns:a16="http://schemas.microsoft.com/office/drawing/2010/main" id="{5D0A2B2A-5169-4571-9CB0-5EFD37DD60EF}"/>
              </a:ext>
            </a:extLst>
          </p:cNvPr>
          <p:cNvSpPr/>
          <p:nvPr>
            <p:ph type="body"/>
          </p:nvPr>
        </p:nvSpPr>
        <p:spPr>
          <a:xfrm rot="0"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b="1" cap="none" dirty="0" i="1" lang="en-US" strike="noStrike" sz="2400" u="none">
                <a:solidFill>
                  <a:schemeClr val="lt1"/>
                </a:solidFill>
                <a:latin typeface="Public Sans"/>
              </a:defRPr>
            </a:lvl1pPr>
            <a:lvl2pPr algn="l" indent="-4064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2pPr>
            <a:lvl3pPr algn="l" indent="-4064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3pPr>
            <a:lvl4pPr algn="l" indent="-4064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4pPr>
            <a:lvl5pPr algn="l" indent="-4064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5B9E785E-2394-49E9-85CA-B0A300B8BD33}">
        <p14:creationId xmlns:p14="http://schemas.microsoft.com/office/powerpoint/2010/main" val="1694365905519"/>
      </p:ext>
    </p:extLst>
  </p:cSld>
  <p:clrMapOvr>
    <a:masterClrMapping/>
  </p:clrMapOvr>
</p:sldLayout>
</file>

<file path=ppt/slideLayouts/slideLayout10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56;p320">
            <a:extLst>
              <a:ext uri="{0EAC781F-E7AE-481D-BD80-853656C37D09}">
                <a16:creationId xmlns:a16="http://schemas.microsoft.com/office/drawing/2010/main" id="{597680CB-C375-4BA3-9941-DBBB8E7C281F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" name="Google Shape;1757;p320">
            <a:extLst>
              <a:ext uri="{809F388A-3594-4247-BEDE-2E607000ED3C}">
                <a16:creationId xmlns:a16="http://schemas.microsoft.com/office/drawing/2010/main" id="{BD50B485-EE8B-4478-A475-C5469EA845D0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4" name="Google Shape;1758;p320">
            <a:extLst>
              <a:ext uri="{1AC4FA93-4633-4D21-B7C1-32FD7D30772B}">
                <a16:creationId xmlns:a16="http://schemas.microsoft.com/office/drawing/2010/main" id="{FD2CF86B-AD46-4120-B0E3-AC68B02B007F}"/>
              </a:ext>
            </a:extLst>
          </p:cNvPr>
          <p:cNvPicPr/>
          <p:nvPr/>
        </p:nvPicPr>
        <p:blipFill>
          <a:blip r:embed="rId4"/>
          <a:srcRect b="0" l="0" r="0" t="0"/>
          <a:stretch>
            <a:fillRect/>
          </a:stretch>
        </p:blipFill>
        <p:spPr>
          <a:xfrm rot="0"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5" name="Google Shape;1759;p320">
            <a:extLst>
              <a:ext uri="{1E11FCFE-1777-42F6-82EC-683D76269625}">
                <a16:creationId xmlns:a16="http://schemas.microsoft.com/office/drawing/2010/main" id="{8D6FCCE0-6686-4CAD-B5C3-EA4FC302BEE4}"/>
              </a:ext>
            </a:extLst>
          </p:cNvPr>
          <p:cNvPicPr/>
          <p:nvPr/>
        </p:nvPicPr>
        <p:blipFill>
          <a:blip r:embed="rId5"/>
          <a:srcRect b="0" l="0" r="0" t="0"/>
          <a:stretch>
            <a:fillRect/>
          </a:stretch>
        </p:blipFill>
        <p:spPr>
          <a:xfrm rot="0"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0;p320">
            <a:extLst>
              <a:ext uri="{9987AC5A-3832-4616-A070-992C410CF0DD}">
                <a16:creationId xmlns:a16="http://schemas.microsoft.com/office/drawing/2010/main" id="{2BAFC9EE-4E17-43B4-A872-659F3B8438C1}"/>
              </a:ext>
            </a:extLst>
          </p:cNvPr>
          <p:cNvSpPr/>
          <p:nvPr>
            <p:ph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1" lang="en-US" strike="noStrike" sz="28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9F53951-585C-4957-A186-8D50C9AED409}">
        <p14:creationId xmlns:p14="http://schemas.microsoft.com/office/powerpoint/2010/main" val="1694365905521"/>
      </p:ext>
    </p:extLst>
  </p:cSld>
  <p:clrMapOvr>
    <a:masterClrMapping/>
  </p:clrMapOvr>
</p:sldLayout>
</file>

<file path=ppt/slideLayouts/slideLayout10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62;p321">
            <a:extLst>
              <a:ext uri="{142C8126-C190-400B-BFB0-AC1A19FC2B46}">
                <a16:creationId xmlns:a16="http://schemas.microsoft.com/office/drawing/2010/main" id="{DDBE28E7-898F-41DB-A3D7-5E1572F39884}"/>
              </a:ext>
            </a:extLst>
          </p:cNvPr>
          <p:cNvGrpSpPr/>
          <p:nvPr/>
        </p:nvGrpSpPr>
        <p:grpSpPr>
          <a:xfrm rot="0">
            <a:off x="443" y="0"/>
            <a:ext cx="9143556" cy="5143500"/>
            <a:chOff x="443" y="317808"/>
            <a:chExt cx="9143556" cy="5143500"/>
          </a:xfrm>
        </p:grpSpPr>
        <p:pic>
          <p:nvPicPr>
            <p:cNvPr descr="Surface chart&#10;&#10;Description automatically generated with low confidence" id="3" name="Google Shape;1763;p321">
              <a:extLst>
                <a:ext uri="{FBD481AF-1B9F-42BE-8559-3BAAAA0CA61A}">
                  <a16:creationId xmlns:a16="http://schemas.microsoft.com/office/drawing/2010/main" id="{C76FFE90-4F00-4EF7-99B9-A4FBC377ADD0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4" name="Google Shape;1764;p321">
              <a:extLst>
                <a:ext uri="{7E4997DD-F21C-4B32-8DA2-6F305AF4061B}">
                  <a16:creationId xmlns:a16="http://schemas.microsoft.com/office/drawing/2010/main" id="{50078106-5415-4F66-9850-90B1FA594243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5" name="Google Shape;1765;p321">
            <a:extLst>
              <a:ext uri="{22674309-B289-4CCF-A3AF-D7F2D1079CAE}">
                <a16:creationId xmlns:a16="http://schemas.microsoft.com/office/drawing/2010/main" id="{D4209482-EBFC-4095-8DE7-C51471B1457C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6" name="Google Shape;1766;p321">
            <a:extLst>
              <a:ext uri="{D5BA7A4C-C1EC-4E75-BF98-96E175F60F4B}">
                <a16:creationId xmlns:a16="http://schemas.microsoft.com/office/drawing/2010/main" id="{281FDB26-D708-4A26-B5C4-3A15AD72884B}"/>
              </a:ext>
            </a:extLst>
          </p:cNvPr>
          <p:cNvPicPr/>
          <p:nvPr/>
        </p:nvPicPr>
        <p:blipFill>
          <a:blip r:embed="rId4">
            <a:alphaModFix amt="85000"/>
          </a:blip>
          <a:srcRect b="0" l="0" r="0" t="0"/>
          <a:stretch>
            <a:fillRect/>
          </a:stretch>
        </p:blipFill>
        <p:spPr>
          <a:xfrm rot="0">
            <a:off x="2251213" y="1143260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321">
            <a:extLst>
              <a:ext uri="{9C50C199-DBC8-4FEA-A28A-919C5E993A0D}">
                <a16:creationId xmlns:a16="http://schemas.microsoft.com/office/drawing/2010/main" id="{95D27516-583E-41DA-B38D-65E627C5D235}"/>
              </a:ext>
            </a:extLst>
          </p:cNvPr>
          <p:cNvSpPr/>
          <p:nvPr>
            <p:ph type="body"/>
          </p:nvPr>
        </p:nvSpPr>
        <p:spPr>
          <a:xfrm rot="0">
            <a:off x="2740961" y="1824708"/>
            <a:ext cx="3602088" cy="4724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b="1" cap="none" dirty="0" i="1" lang="en-US" strike="noStrike" sz="2400" u="none">
                <a:solidFill>
                  <a:srgbClr val="223669"/>
                </a:solidFill>
                <a:latin typeface="Public Sans"/>
              </a:defRPr>
            </a:lvl1pPr>
            <a:lvl2pPr algn="l" indent="-4064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2pPr>
            <a:lvl3pPr algn="l" indent="-4064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3pPr>
            <a:lvl4pPr algn="l" indent="-4064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4pPr>
            <a:lvl5pPr algn="l" indent="-4064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1768;p321">
            <a:extLst>
              <a:ext uri="{55E3C1EA-F7E3-4EC9-9E22-A0B64FFB5CAC}">
                <a16:creationId xmlns:a16="http://schemas.microsoft.com/office/drawing/2010/main" id="{EBEC69DA-E5A8-414C-B2BC-77055F4F0514}"/>
              </a:ext>
            </a:extLst>
          </p:cNvPr>
          <p:cNvSpPr/>
          <p:nvPr>
            <p:ph idx="1" type="body"/>
          </p:nvPr>
        </p:nvSpPr>
        <p:spPr>
          <a:xfrm rot="0"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1" lang="en-US" strike="noStrike" sz="1500" u="none">
                <a:solidFill>
                  <a:srgbClr val="000000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D9D4BDB-5339-4687-AE9F-DC69E6C6FEB0}">
        <p14:creationId xmlns:p14="http://schemas.microsoft.com/office/powerpoint/2010/main" val="1694365905524"/>
      </p:ext>
    </p:extLst>
  </p:cSld>
  <p:clrMapOvr>
    <a:masterClrMapping/>
  </p:clrMapOvr>
</p:sldLayout>
</file>

<file path=ppt/slideLayouts/slideLayout10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70;p322">
            <a:extLst>
              <a:ext uri="{DBFA0026-82E5-43AC-8FD8-0A845561BC20}">
                <a16:creationId xmlns:a16="http://schemas.microsoft.com/office/drawing/2010/main" id="{88323C09-7E38-4956-BC9E-D6141EBEA2A9}"/>
              </a:ext>
            </a:extLst>
          </p:cNvPr>
          <p:cNvPicPr/>
          <p:nvPr/>
        </p:nvPicPr>
        <p:blipFill>
          <a:blip r:embed="rId2">
            <a:alphaModFix amt="70000"/>
          </a:blip>
          <a:srcRect b="12611" l="0" r="0" t="1816"/>
          <a:stretch>
            <a:fillRect/>
          </a:stretch>
        </p:blipFill>
        <p:spPr>
          <a:xfrm rot="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" name="Google Shape;1771;p322">
            <a:extLst>
              <a:ext uri="{BE0CFC65-0A49-4243-ACE7-0205F2B6D00C}">
                <a16:creationId xmlns:a16="http://schemas.microsoft.com/office/drawing/2010/main" id="{340687C2-5454-4C33-A06D-0421D614CE9D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72;p322">
            <a:extLst>
              <a:ext uri="{70C9D3CE-19BB-4AEB-AFB4-B4E0DE0C6992}">
                <a16:creationId xmlns:a16="http://schemas.microsoft.com/office/drawing/2010/main" id="{B68EBC60-02D9-4168-9838-037B91EF7D26}"/>
              </a:ext>
            </a:extLst>
          </p:cNvPr>
          <p:cNvSpPr/>
          <p:nvPr/>
        </p:nvSpPr>
        <p:spPr>
          <a:xfrm rot="0">
            <a:off x="3322314" y="1790299"/>
            <a:ext cx="2539464" cy="644892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w="25400">
            <a:solidFill>
              <a:schemeClr val="accent4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5" name="Google Shape;1773;p322">
            <a:extLst>
              <a:ext uri="{3784CC38-7FA8-47FE-971D-BF298AC2FFF5}">
                <a16:creationId xmlns:a16="http://schemas.microsoft.com/office/drawing/2010/main" id="{8DA52132-3B54-4E73-9C6F-7CC0C203BE04}"/>
              </a:ext>
            </a:extLst>
          </p:cNvPr>
          <p:cNvSpPr/>
          <p:nvPr>
            <p:ph type="body"/>
          </p:nvPr>
        </p:nvSpPr>
        <p:spPr>
          <a:xfrm rot="0"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rgbClr val="223669"/>
                </a:solidFill>
                <a:latin typeface="Public Sans"/>
              </a:defRPr>
            </a:lvl1pPr>
            <a:lvl2pPr algn="l" indent="-4064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2pPr>
            <a:lvl3pPr algn="l" indent="-4064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3pPr>
            <a:lvl4pPr algn="l" indent="-4064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4pPr>
            <a:lvl5pPr algn="l" indent="-4064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1774;p322">
            <a:extLst>
              <a:ext uri="{A14A6C74-3E49-427D-98E5-17E8DB64518B}">
                <a16:creationId xmlns:a16="http://schemas.microsoft.com/office/drawing/2010/main" id="{1BB8A5E0-32C4-4026-B4F1-BB3FAE9EAFD2}"/>
              </a:ext>
            </a:extLst>
          </p:cNvPr>
          <p:cNvSpPr/>
          <p:nvPr>
            <p:ph idx="1" type="body"/>
          </p:nvPr>
        </p:nvSpPr>
        <p:spPr>
          <a:xfrm rot="0">
            <a:off x="2770955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1" lang="en-US" strike="noStrike" sz="1500" u="none">
                <a:solidFill>
                  <a:srgbClr val="000000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DB5BE080-F4E7-4EBC-B324-25382E57D123}">
        <p14:creationId xmlns:p14="http://schemas.microsoft.com/office/powerpoint/2010/main" val="1694365905526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2;p223">
            <a:extLst>
              <a:ext uri="{26C50976-A3F9-41FD-B718-9BE3A267ED21}">
                <a16:creationId xmlns:a16="http://schemas.microsoft.com/office/drawing/2010/main" id="{107BC52A-DD5A-4BC9-9246-04A804BFE37F}"/>
              </a:ext>
            </a:extLst>
          </p:cNvPr>
          <p:cNvGrpSpPr/>
          <p:nvPr/>
        </p:nvGrpSpPr>
        <p:grpSpPr>
          <a:xfrm rot="0">
            <a:off x="0" y="1"/>
            <a:ext cx="9143999" cy="5143499"/>
            <a:chOff x="0" y="1"/>
            <a:chExt cx="9144000" cy="5143500"/>
          </a:xfrm>
        </p:grpSpPr>
        <p:sp>
          <p:nvSpPr>
            <p:cNvPr id="3" name="Google Shape;93;p223">
              <a:extLst>
                <a:ext uri="{D22BC8E3-144F-45D3-9680-4FAD7B9A9384}">
                  <a16:creationId xmlns:a16="http://schemas.microsoft.com/office/drawing/2010/main" id="{40B1EC22-48E5-4C3F-819D-A1CEBEF32850}"/>
                </a:ext>
              </a:extLst>
            </p:cNvPr>
            <p:cNvSpPr/>
            <p:nvPr/>
          </p:nvSpPr>
          <p:spPr>
            <a:xfrm rot="0"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r>
                <a:rPr b="1" cap="none" dirty="0" i="0" lang="en-US" strike="noStrike" sz="1050" u="none">
                  <a:solidFill>
                    <a:schemeClr val="lt1"/>
                  </a:solidFill>
                  <a:latin typeface="Public Sans"/>
                </a:rPr>
                <a:t/>
              </a:r>
              <a:endParaRPr b="1" cap="none" dirty="0" i="0" lang="en-US" strike="noStrike" sz="1050" u="none">
                <a:solidFill>
                  <a:schemeClr val="lt1"/>
                </a:solidFill>
                <a:latin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4" name="Google Shape;94;p223">
              <a:extLst>
                <a:ext uri="{356FEB67-7FA6-4E3E-83C9-D18B5D1F6084}">
                  <a16:creationId xmlns:a16="http://schemas.microsoft.com/office/drawing/2010/main" id="{F6C4DF8A-D292-49CC-8A98-DA299F73490C}"/>
                </a:ext>
              </a:extLst>
            </p:cNvPr>
            <p:cNvPicPr/>
            <p:nvPr/>
          </p:nvPicPr>
          <p:blipFill>
            <a:blip r:embed="rId2"/>
            <a:srcRect b="0" l="0" r="0" t="0"/>
            <a:stretch>
              <a:fillRect/>
            </a:stretch>
          </p:blipFill>
          <p:spPr>
            <a:xfrm rot="0"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5" name="Google Shape;95;p223">
            <a:extLst>
              <a:ext uri="{7833A852-7087-4D84-9CD8-3B9DE0C5AC60}">
                <a16:creationId xmlns:a16="http://schemas.microsoft.com/office/drawing/2010/main" id="{9A043F84-7B07-48CE-B264-3F6E21304E58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6;p223">
            <a:extLst>
              <a:ext uri="{2EAB58BC-B305-4B15-AB4F-4C3F650622A2}">
                <a16:creationId xmlns:a16="http://schemas.microsoft.com/office/drawing/2010/main" id="{F072F413-5466-4210-9B3F-B55F5304C847}"/>
              </a:ext>
            </a:extLst>
          </p:cNvPr>
          <p:cNvSpPr/>
          <p:nvPr>
            <p:ph type="body"/>
          </p:nvPr>
        </p:nvSpPr>
        <p:spPr>
          <a:xfrm rot="0"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97;p223">
            <a:extLst>
              <a:ext uri="{B017D4C9-1B8E-415D-B8F6-0AA2070CCFFC}">
                <a16:creationId xmlns:a16="http://schemas.microsoft.com/office/drawing/2010/main" id="{E2D9DBC2-5096-4E88-AF04-9192C3AB88BD}"/>
              </a:ext>
            </a:extLst>
          </p:cNvPr>
          <p:cNvSpPr/>
          <p:nvPr>
            <p:ph idx="1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98;p223">
            <a:extLst>
              <a:ext uri="{3C508A09-F708-41E5-8149-66CA217FFA49}">
                <a16:creationId xmlns:a16="http://schemas.microsoft.com/office/drawing/2010/main" id="{8880D8FC-0805-4A4F-A61A-54403256F2F4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96B96A59-6EDD-499A-BE5A-4B4FA0C4AAC9}">
        <p14:creationId xmlns:p14="http://schemas.microsoft.com/office/powerpoint/2010/main" val="1694365905086"/>
      </p:ext>
    </p:extLst>
  </p:cSld>
  <p:clrMapOvr>
    <a:masterClrMapping/>
  </p:clrMapOvr>
</p:sldLayout>
</file>

<file path=ppt/slideLayouts/slideLayout11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76;p323">
            <a:extLst>
              <a:ext uri="{C43F5E84-E329-4D12-8070-B4C02E244A03}">
                <a16:creationId xmlns:a16="http://schemas.microsoft.com/office/drawing/2010/main" id="{A61C38FF-6160-4034-B955-7D91EE7A3576}"/>
              </a:ext>
            </a:extLst>
          </p:cNvPr>
          <p:cNvGrpSpPr/>
          <p:nvPr/>
        </p:nvGrpSpPr>
        <p:grpSpPr>
          <a:xfrm rot="0"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1777;p323">
              <a:extLst>
                <a:ext uri="{EAA4FB15-1D63-4E60-BA3A-6A237F763F38}">
                  <a16:creationId xmlns:a16="http://schemas.microsoft.com/office/drawing/2010/main" id="{2ECB95EB-7F5B-4254-8E89-1C5E806E6D38}"/>
                </a:ext>
              </a:extLst>
            </p:cNvPr>
            <p:cNvPicPr/>
            <p:nvPr/>
          </p:nvPicPr>
          <p:blipFill>
            <a:blip r:embed="rId2"/>
            <a:srcRect b="12936" l="0" r="0" t="2687"/>
            <a:stretch>
              <a:fillRect/>
            </a:stretch>
          </p:blipFill>
          <p:spPr>
            <a:xfrm rot="0"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778;p323">
              <a:extLst>
                <a:ext uri="{288A1ECC-2681-4733-AC5A-893C6D834249}">
                  <a16:creationId xmlns:a16="http://schemas.microsoft.com/office/drawing/2010/main" id="{7E411985-EEBD-478E-8875-DD344CDC0BE0}"/>
                </a:ext>
              </a:extLst>
            </p:cNvPr>
            <p:cNvSpPr/>
            <p:nvPr/>
          </p:nvSpPr>
          <p:spPr>
            <a:xfrm rot="0">
              <a:off x="-938" y="2804160"/>
              <a:ext cx="9144938" cy="2339340"/>
            </a:xfrm>
            <a:prstGeom prst="rect">
              <a:avLst/>
            </a:prstGeom>
            <a:solidFill>
              <a:srgbClr val="223669">
                <a:alpha val="74509"/>
              </a:srgbClr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Arial"/>
              </a:endParaRPr>
            </a:p>
          </p:txBody>
        </p:sp>
      </p:grpSp>
      <p:pic>
        <p:nvPicPr>
          <p:cNvPr descr="Shape&#10;&#10;Description automatically generated with low confidence" id="5" name="Google Shape;1779;p323">
            <a:extLst>
              <a:ext uri="{B6643B05-F628-4D19-BDD1-B60E7A1637B0}">
                <a16:creationId xmlns:a16="http://schemas.microsoft.com/office/drawing/2010/main" id="{C0FE1C9E-4930-4FA0-B911-CA9AE103EBB7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780;p323">
            <a:extLst>
              <a:ext uri="{36447204-4F73-4057-AB3B-DBC61402B69C}">
                <a16:creationId xmlns:a16="http://schemas.microsoft.com/office/drawing/2010/main" id="{D08C9FC7-761D-4429-BEE2-74EC5E41C5DB}"/>
              </a:ext>
            </a:extLst>
          </p:cNvPr>
          <p:cNvGrpSpPr/>
          <p:nvPr/>
        </p:nvGrpSpPr>
        <p:grpSpPr>
          <a:xfrm rot="0">
            <a:off x="2349390" y="1908807"/>
            <a:ext cx="4506182" cy="1790702"/>
            <a:chOff x="2560319" y="1790699"/>
            <a:chExt cx="4084321" cy="1623060"/>
          </a:xfrm>
        </p:grpSpPr>
        <p:sp>
          <p:nvSpPr>
            <p:cNvPr id="7" name="Google Shape;1781;p323">
              <a:extLst>
                <a:ext uri="{96ADDBB1-939D-43AB-8FD4-31ABAEDF7312}">
                  <a16:creationId xmlns:a16="http://schemas.microsoft.com/office/drawing/2010/main" id="{60C571CF-CE24-4A3D-8E7F-DE8CA3E4F5A6}"/>
                </a:ext>
              </a:extLst>
            </p:cNvPr>
            <p:cNvSpPr/>
            <p:nvPr/>
          </p:nvSpPr>
          <p:spPr>
            <a:xfrm rot="0"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r>
                <a:rPr b="0" cap="none" dirty="0" i="1" lang="en-US" strike="noStrike" sz="1600" u="none">
                  <a:solidFill>
                    <a:schemeClr val="dk1"/>
                  </a:solidFill>
                  <a:latin typeface="Public Sans"/>
                </a:rPr>
                <a:t/>
              </a:r>
              <a:endParaRPr b="0" cap="none" dirty="0" i="1" lang="en-US" strike="noStrike" sz="16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8" name="Google Shape;1782;p323">
              <a:extLst>
                <a:ext uri="{54576472-EDCC-4E2F-BE78-D1E5BCE856F6}">
                  <a16:creationId xmlns:a16="http://schemas.microsoft.com/office/drawing/2010/main" id="{899693AA-F177-47DE-9C8D-4BD9E9E32544}"/>
                </a:ext>
              </a:extLst>
            </p:cNvPr>
            <p:cNvSpPr/>
            <p:nvPr/>
          </p:nvSpPr>
          <p:spPr>
            <a:xfrm rot="0">
              <a:off x="2621279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w="25400">
              <a:solidFill>
                <a:srgbClr val="bc7d2c"/>
              </a:solidFill>
              <a:prstDash val="solid"/>
              <a:round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r>
                <a:rPr b="0" cap="none" dirty="0" i="1" lang="en-US" strike="noStrike" sz="1600" u="none">
                  <a:solidFill>
                    <a:schemeClr val="dk1"/>
                  </a:solidFill>
                  <a:latin typeface="Public Sans"/>
                </a:rPr>
                <a:t/>
              </a:r>
              <a:endParaRPr b="0" cap="none" dirty="0" i="1" lang="en-US" strike="noStrike" sz="1600" u="none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9" name="Google Shape;1783;p323">
            <a:extLst>
              <a:ext uri="{1CFD6081-F479-4AF2-B079-AE4E5C104A21}">
                <a16:creationId xmlns:a16="http://schemas.microsoft.com/office/drawing/2010/main" id="{2DD87EAD-76C0-443C-91A9-1ADEDDFACEF1}"/>
              </a:ext>
            </a:extLst>
          </p:cNvPr>
          <p:cNvSpPr/>
          <p:nvPr>
            <p:ph type="body"/>
          </p:nvPr>
        </p:nvSpPr>
        <p:spPr>
          <a:xfrm rot="0"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rgbClr val="223669"/>
                </a:solidFill>
                <a:latin typeface="Public Sans"/>
              </a:defRPr>
            </a:lvl1pPr>
            <a:lvl2pPr algn="l" indent="-4064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2pPr>
            <a:lvl3pPr algn="l" indent="-4064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3pPr>
            <a:lvl4pPr algn="l" indent="-4064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4pPr>
            <a:lvl5pPr algn="l" indent="-4064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1784;p323">
            <a:extLst>
              <a:ext uri="{8A2FC7E1-AB5F-4329-B631-684064B4586C}">
                <a16:creationId xmlns:a16="http://schemas.microsoft.com/office/drawing/2010/main" id="{3A28581E-06B1-4F43-8C5A-545B4C7A60BF}"/>
              </a:ext>
            </a:extLst>
          </p:cNvPr>
          <p:cNvSpPr/>
          <p:nvPr>
            <p:ph idx="1" type="body"/>
          </p:nvPr>
        </p:nvSpPr>
        <p:spPr>
          <a:xfrm rot="0">
            <a:off x="2770955" y="2643160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1" lang="en-US" strike="noStrike" sz="1500" u="none">
                <a:solidFill>
                  <a:srgbClr val="000000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7A7CA0BC-850F-459B-832C-AAD6BFBB632F}">
        <p14:creationId xmlns:p14="http://schemas.microsoft.com/office/powerpoint/2010/main" val="1694365905528"/>
      </p:ext>
    </p:extLst>
  </p:cSld>
  <p:clrMapOvr>
    <a:masterClrMapping/>
  </p:clrMapOvr>
</p:sldLayout>
</file>

<file path=ppt/slideLayouts/slideLayout11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86;p324">
            <a:extLst>
              <a:ext uri="{6DD852D2-2BAA-4F15-9D1A-C8B5CE449054}">
                <a16:creationId xmlns:a16="http://schemas.microsoft.com/office/drawing/2010/main" id="{47613611-C704-4FCB-AB6A-6EDDE18C59C1}"/>
              </a:ext>
            </a:extLst>
          </p:cNvPr>
          <p:cNvGrpSpPr/>
          <p:nvPr/>
        </p:nvGrpSpPr>
        <p:grpSpPr>
          <a:xfrm rot="0"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1787;p324">
              <a:extLst>
                <a:ext uri="{7D78E658-5AD5-4D41-A72A-C38667F31175}">
                  <a16:creationId xmlns:a16="http://schemas.microsoft.com/office/drawing/2010/main" id="{D7A1FC09-EB66-4E37-9DDA-D92CC4541BB0}"/>
                </a:ext>
              </a:extLst>
            </p:cNvPr>
            <p:cNvPicPr/>
            <p:nvPr/>
          </p:nvPicPr>
          <p:blipFill>
            <a:blip r:embed="rId2"/>
            <a:srcRect b="12936" l="0" r="0" t="2687"/>
            <a:stretch>
              <a:fillRect/>
            </a:stretch>
          </p:blipFill>
          <p:spPr>
            <a:xfrm rot="0"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788;p324">
              <a:extLst>
                <a:ext uri="{566B4EC5-968C-4294-B00D-F644295566B3}">
                  <a16:creationId xmlns:a16="http://schemas.microsoft.com/office/drawing/2010/main" id="{41287623-D937-4CD4-91B2-0C077660C9BF}"/>
                </a:ext>
              </a:extLst>
            </p:cNvPr>
            <p:cNvSpPr/>
            <p:nvPr/>
          </p:nvSpPr>
          <p:spPr>
            <a:xfrm rot="0"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Arial"/>
              </a:endParaRPr>
            </a:p>
          </p:txBody>
        </p:sp>
      </p:grpSp>
      <p:pic>
        <p:nvPicPr>
          <p:cNvPr descr="Shape&#10;&#10;Description automatically generated with low confidence" id="5" name="Google Shape;1789;p324">
            <a:extLst>
              <a:ext uri="{FD3E7CCA-8BD4-4848-B5E2-6C2652DAD081}">
                <a16:creationId xmlns:a16="http://schemas.microsoft.com/office/drawing/2010/main" id="{CCA6E2E1-20F3-4CBD-8A32-8F2742C3DBBF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790;p324">
            <a:extLst>
              <a:ext uri="{F7AE2B3D-9BD2-4739-8AE5-F31D08ED7766}">
                <a16:creationId xmlns:a16="http://schemas.microsoft.com/office/drawing/2010/main" id="{40B3B419-2E2C-462A-9439-1906B20F88E2}"/>
              </a:ext>
            </a:extLst>
          </p:cNvPr>
          <p:cNvGrpSpPr/>
          <p:nvPr/>
        </p:nvGrpSpPr>
        <p:grpSpPr>
          <a:xfrm rot="0">
            <a:off x="2349390" y="1908807"/>
            <a:ext cx="4506182" cy="1790702"/>
            <a:chOff x="2560319" y="1790699"/>
            <a:chExt cx="4084321" cy="1623060"/>
          </a:xfrm>
        </p:grpSpPr>
        <p:sp>
          <p:nvSpPr>
            <p:cNvPr id="7" name="Google Shape;1791;p324">
              <a:extLst>
                <a:ext uri="{29D2F097-3205-44B8-87EC-57BF587AC65F}">
                  <a16:creationId xmlns:a16="http://schemas.microsoft.com/office/drawing/2010/main" id="{DD9E0F8E-34E5-4072-9F1E-08CAAE00E877}"/>
                </a:ext>
              </a:extLst>
            </p:cNvPr>
            <p:cNvSpPr/>
            <p:nvPr/>
          </p:nvSpPr>
          <p:spPr>
            <a:xfrm rot="0"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r>
                <a:rPr b="0" cap="none" dirty="0" i="1" lang="en-US" strike="noStrike" sz="1600" u="none">
                  <a:solidFill>
                    <a:schemeClr val="dk1"/>
                  </a:solidFill>
                  <a:latin typeface="Public Sans"/>
                </a:rPr>
                <a:t/>
              </a:r>
              <a:endParaRPr b="0" cap="none" dirty="0" i="1" lang="en-US" strike="noStrike" sz="16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8" name="Google Shape;1792;p324">
              <a:extLst>
                <a:ext uri="{A74ED652-BC5B-4892-B702-31914AA0F7F0}">
                  <a16:creationId xmlns:a16="http://schemas.microsoft.com/office/drawing/2010/main" id="{E0E572D4-9CF4-434E-9F59-134902E41000}"/>
                </a:ext>
              </a:extLst>
            </p:cNvPr>
            <p:cNvSpPr/>
            <p:nvPr/>
          </p:nvSpPr>
          <p:spPr>
            <a:xfrm rot="0">
              <a:off x="2621279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w="25400">
              <a:solidFill>
                <a:srgbClr val="bc7d2c"/>
              </a:solidFill>
              <a:prstDash val="solid"/>
              <a:round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r>
                <a:rPr b="0" cap="none" dirty="0" i="1" lang="en-US" strike="noStrike" sz="1600" u="none">
                  <a:solidFill>
                    <a:schemeClr val="dk1"/>
                  </a:solidFill>
                  <a:latin typeface="Public Sans"/>
                </a:rPr>
                <a:t/>
              </a:r>
              <a:endParaRPr b="0" cap="none" dirty="0" i="1" lang="en-US" strike="noStrike" sz="1600" u="none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9" name="Google Shape;1793;p324">
            <a:extLst>
              <a:ext uri="{B121F8C4-45CA-4D06-B786-1AFF9806DE2A}">
                <a16:creationId xmlns:a16="http://schemas.microsoft.com/office/drawing/2010/main" id="{04193C20-DEF5-4E6A-83CD-DE91C7B2DDB5}"/>
              </a:ext>
            </a:extLst>
          </p:cNvPr>
          <p:cNvSpPr/>
          <p:nvPr>
            <p:ph type="body"/>
          </p:nvPr>
        </p:nvSpPr>
        <p:spPr>
          <a:xfrm rot="0"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b="1" cap="none" dirty="0" i="1" lang="en-US" strike="noStrike" sz="2000" u="none">
                <a:solidFill>
                  <a:schemeClr val="accent1"/>
                </a:solidFill>
                <a:latin typeface="Public Sans"/>
              </a:defRPr>
            </a:lvl1pPr>
            <a:lvl2pPr algn="l" indent="-4064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2pPr>
            <a:lvl3pPr algn="l" indent="-4064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3pPr>
            <a:lvl4pPr algn="l" indent="-4064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4pPr>
            <a:lvl5pPr algn="l" indent="-4064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1794;p324">
            <a:extLst>
              <a:ext uri="{F87E5012-F570-46B2-AC8A-D52A6FE4CDEA}">
                <a16:creationId xmlns:a16="http://schemas.microsoft.com/office/drawing/2010/main" id="{DEE4B75B-46A3-4C3D-BC33-D088749D0065}"/>
              </a:ext>
            </a:extLst>
          </p:cNvPr>
          <p:cNvSpPr/>
          <p:nvPr>
            <p:ph idx="1" type="body"/>
          </p:nvPr>
        </p:nvSpPr>
        <p:spPr>
          <a:xfrm rot="0">
            <a:off x="2770955" y="2643160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1" lang="en-US" strike="noStrike" sz="1500" u="none">
                <a:solidFill>
                  <a:srgbClr val="000000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AD870B7F-AB33-4D32-A42C-2EA90892A725}">
        <p14:creationId xmlns:p14="http://schemas.microsoft.com/office/powerpoint/2010/main" val="1694365905531"/>
      </p:ext>
    </p:extLst>
  </p:cSld>
  <p:clrMapOvr>
    <a:masterClrMapping/>
  </p:clrMapOvr>
</p:sldLayout>
</file>

<file path=ppt/slideLayouts/slideLayout11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6;p325">
            <a:extLst>
              <a:ext uri="{1D441E77-0388-43B6-88AE-CBBFC0CE634E}">
                <a16:creationId xmlns:a16="http://schemas.microsoft.com/office/drawing/2010/main" id="{78B14AA0-EE0F-4F68-850F-DDA056EE7A3A}"/>
              </a:ext>
            </a:extLst>
          </p:cNvPr>
          <p:cNvSpPr/>
          <p:nvPr/>
        </p:nvSpPr>
        <p:spPr>
          <a:xfrm rot="0">
            <a:off x="4690334" y="0"/>
            <a:ext cx="4453668" cy="513987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descr="Shape&#10;&#10;Description automatically generated with low confidence" id="3" name="Google Shape;1797;p325">
            <a:extLst>
              <a:ext uri="{849E32BE-1989-40BE-94BB-C95C33E704CF}">
                <a16:creationId xmlns:a16="http://schemas.microsoft.com/office/drawing/2010/main" id="{1418B465-0A65-4650-BF18-F21C1D883C4A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798;p325">
            <a:extLst>
              <a:ext uri="{EF000CD7-5837-4A41-806A-9AB698C9B1BE}">
                <a16:creationId xmlns:a16="http://schemas.microsoft.com/office/drawing/2010/main" id="{5A4352C2-89E4-41EF-99C1-8E5660269C4C}"/>
              </a:ext>
            </a:extLst>
          </p:cNvPr>
          <p:cNvSpPr/>
          <p:nvPr>
            <p:ph type="pic"/>
          </p:nvPr>
        </p:nvSpPr>
        <p:spPr>
          <a:xfrm rot="0"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99;p325">
            <a:extLst>
              <a:ext uri="{AADD13F5-98DC-4C49-B719-71C5E2C88556}">
                <a16:creationId xmlns:a16="http://schemas.microsoft.com/office/drawing/2010/main" id="{D24AD0E0-21DC-4703-9E0B-5BA34E6703DF}"/>
              </a:ext>
            </a:extLst>
          </p:cNvPr>
          <p:cNvSpPr/>
          <p:nvPr/>
        </p:nvSpPr>
        <p:spPr>
          <a:xfrm rot="0">
            <a:off x="4548335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20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20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1800;p325">
            <a:extLst>
              <a:ext uri="{17914BE2-EAD2-4B39-AA7E-1D37AB4A2996}">
                <a16:creationId xmlns:a16="http://schemas.microsoft.com/office/drawing/2010/main" id="{04A21DE2-3094-4ECC-845C-E8E9D6D852B6}"/>
              </a:ext>
            </a:extLst>
          </p:cNvPr>
          <p:cNvSpPr/>
          <p:nvPr>
            <p:ph idx="1" type="body"/>
          </p:nvPr>
        </p:nvSpPr>
        <p:spPr>
          <a:xfrm rot="0"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1801;p325">
            <a:extLst>
              <a:ext uri="{8D1DCF8F-6A98-4E63-90DC-8FBD807EE6FC}">
                <a16:creationId xmlns:a16="http://schemas.microsoft.com/office/drawing/2010/main" id="{4F305028-49AA-4163-8497-7B7DC2B545AD}"/>
              </a:ext>
            </a:extLst>
          </p:cNvPr>
          <p:cNvSpPr/>
          <p:nvPr>
            <p:ph idx="2" type="title"/>
          </p:nvPr>
        </p:nvSpPr>
        <p:spPr>
          <a:xfrm rot="0"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36455481-9B0F-4ECA-8E04-800AFFB5F82B}">
        <p14:creationId xmlns:p14="http://schemas.microsoft.com/office/powerpoint/2010/main" val="1694365905533"/>
      </p:ext>
    </p:extLst>
  </p:cSld>
  <p:clrMapOvr>
    <a:masterClrMapping/>
  </p:clrMapOvr>
</p:sldLayout>
</file>

<file path=ppt/slideLayouts/slideLayout11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03;p326">
            <a:extLst>
              <a:ext uri="{996A3F52-A5DE-4358-B0E8-B1DF4E5381C7}">
                <a16:creationId xmlns:a16="http://schemas.microsoft.com/office/drawing/2010/main" id="{C7A74A8B-F389-4AF3-85C3-6F0041B6B7DE}"/>
              </a:ext>
            </a:extLst>
          </p:cNvPr>
          <p:cNvSpPr/>
          <p:nvPr/>
        </p:nvSpPr>
        <p:spPr>
          <a:xfrm rot="0">
            <a:off x="4690334" y="0"/>
            <a:ext cx="4453668" cy="51398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descr="Shape&#10;&#10;Description automatically generated with low confidence" id="3" name="Google Shape;1804;p326">
            <a:extLst>
              <a:ext uri="{81F969A3-BFD3-4A82-B643-F06235525C20}">
                <a16:creationId xmlns:a16="http://schemas.microsoft.com/office/drawing/2010/main" id="{8D392E68-39F8-4BE5-B28D-EB7AD4DACB98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805;p326">
            <a:extLst>
              <a:ext uri="{E6F36B91-51B6-4CFD-B432-645C4ADB2E72}">
                <a16:creationId xmlns:a16="http://schemas.microsoft.com/office/drawing/2010/main" id="{45DE63B8-9902-4447-9368-FF73B1D4A3F2}"/>
              </a:ext>
            </a:extLst>
          </p:cNvPr>
          <p:cNvSpPr/>
          <p:nvPr>
            <p:ph type="pic"/>
          </p:nvPr>
        </p:nvSpPr>
        <p:spPr>
          <a:xfrm rot="0"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806;p326">
            <a:extLst>
              <a:ext uri="{8DC60BEB-3BDC-48F8-BF78-F21983A248BF}">
                <a16:creationId xmlns:a16="http://schemas.microsoft.com/office/drawing/2010/main" id="{6ABDB431-06DE-4D61-84A0-430708719134}"/>
              </a:ext>
            </a:extLst>
          </p:cNvPr>
          <p:cNvSpPr/>
          <p:nvPr/>
        </p:nvSpPr>
        <p:spPr>
          <a:xfrm rot="0">
            <a:off x="4548335" y="420700"/>
            <a:ext cx="4595664" cy="42817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20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20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1807;p326">
            <a:extLst>
              <a:ext uri="{855B1E31-D8A9-4026-ADB4-96B533A140BF}">
                <a16:creationId xmlns:a16="http://schemas.microsoft.com/office/drawing/2010/main" id="{FF4E05D5-18A6-4A22-8017-F680E204AED8}"/>
              </a:ext>
            </a:extLst>
          </p:cNvPr>
          <p:cNvSpPr/>
          <p:nvPr>
            <p:ph idx="1" type="body"/>
          </p:nvPr>
        </p:nvSpPr>
        <p:spPr>
          <a:xfrm rot="0"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1808;p326">
            <a:extLst>
              <a:ext uri="{2FF12B0E-49F2-4DC2-8592-868E68FDD279}">
                <a16:creationId xmlns:a16="http://schemas.microsoft.com/office/drawing/2010/main" id="{9575AE34-1408-40A7-A181-EDD3DCF5844B}"/>
              </a:ext>
            </a:extLst>
          </p:cNvPr>
          <p:cNvSpPr/>
          <p:nvPr>
            <p:ph idx="2" type="title"/>
          </p:nvPr>
        </p:nvSpPr>
        <p:spPr>
          <a:xfrm rot="0"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5870A7A3-12B8-44A9-A37E-B9897C6787E0}">
        <p14:creationId xmlns:p14="http://schemas.microsoft.com/office/powerpoint/2010/main" val="1694365905536"/>
      </p:ext>
    </p:extLst>
  </p:cSld>
  <p:clrMapOvr>
    <a:masterClrMapping/>
  </p:clrMapOvr>
</p:sldLayout>
</file>

<file path=ppt/slideLayouts/slideLayout11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0;p327">
            <a:extLst>
              <a:ext uri="{FAA8346A-B954-4179-9CBD-7C2C3D87C7D4}">
                <a16:creationId xmlns:a16="http://schemas.microsoft.com/office/drawing/2010/main" id="{2C2F101F-694D-489E-9FFA-67B0C00C142F}"/>
              </a:ext>
            </a:extLst>
          </p:cNvPr>
          <p:cNvSpPr/>
          <p:nvPr/>
        </p:nvSpPr>
        <p:spPr>
          <a:xfrm rot="0">
            <a:off x="4690334" y="0"/>
            <a:ext cx="4453668" cy="51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descr="Shape&#10;&#10;Description automatically generated with low confidence" id="3" name="Google Shape;1811;p327">
            <a:extLst>
              <a:ext uri="{933E3D9F-2DEF-4E52-BA36-38A187167EE6}">
                <a16:creationId xmlns:a16="http://schemas.microsoft.com/office/drawing/2010/main" id="{5A880315-AE58-4AC1-8F74-0F0D92457992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812;p327">
            <a:extLst>
              <a:ext uri="{CDD9A744-432D-4E9C-BD52-24CA2CF8F5A4}">
                <a16:creationId xmlns:a16="http://schemas.microsoft.com/office/drawing/2010/main" id="{0CE0DE3E-C5C2-4727-AF5A-4A158A2F8D75}"/>
              </a:ext>
            </a:extLst>
          </p:cNvPr>
          <p:cNvSpPr/>
          <p:nvPr>
            <p:ph type="pic"/>
          </p:nvPr>
        </p:nvSpPr>
        <p:spPr>
          <a:xfrm rot="0"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813;p327">
            <a:extLst>
              <a:ext uri="{AE3A4279-2BF1-4DEF-BA73-ED8B1A417122}">
                <a16:creationId xmlns:a16="http://schemas.microsoft.com/office/drawing/2010/main" id="{24C063DF-7F98-4502-80C6-50201585DCB5}"/>
              </a:ext>
            </a:extLst>
          </p:cNvPr>
          <p:cNvSpPr/>
          <p:nvPr/>
        </p:nvSpPr>
        <p:spPr>
          <a:xfrm rot="0">
            <a:off x="4548335" y="420700"/>
            <a:ext cx="4595664" cy="428172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20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20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1814;p327">
            <a:extLst>
              <a:ext uri="{145EB74C-9E0C-4BAD-99DB-6A88111479D3}">
                <a16:creationId xmlns:a16="http://schemas.microsoft.com/office/drawing/2010/main" id="{780E7E60-7E20-4152-8670-425CAB6B706E}"/>
              </a:ext>
            </a:extLst>
          </p:cNvPr>
          <p:cNvSpPr/>
          <p:nvPr>
            <p:ph idx="1" type="body"/>
          </p:nvPr>
        </p:nvSpPr>
        <p:spPr>
          <a:xfrm rot="0"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1815;p327">
            <a:extLst>
              <a:ext uri="{7CD859F4-0984-4B58-9E28-A0CAA275D13C}">
                <a16:creationId xmlns:a16="http://schemas.microsoft.com/office/drawing/2010/main" id="{632CFECD-C5BE-4C7E-8F8C-973899EF4454}"/>
              </a:ext>
            </a:extLst>
          </p:cNvPr>
          <p:cNvSpPr/>
          <p:nvPr>
            <p:ph idx="2" type="title"/>
          </p:nvPr>
        </p:nvSpPr>
        <p:spPr>
          <a:xfrm rot="0"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B824D0E2-29EB-4866-860F-9719DB9EC4E4}">
        <p14:creationId xmlns:p14="http://schemas.microsoft.com/office/powerpoint/2010/main" val="1694365905538"/>
      </p:ext>
    </p:extLst>
  </p:cSld>
  <p:clrMapOvr>
    <a:masterClrMapping/>
  </p:clrMapOvr>
</p:sldLayout>
</file>

<file path=ppt/slideLayouts/slideLayout11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7;p328">
            <a:extLst>
              <a:ext uri="{067A2933-010F-4D70-99EC-E47796BE5740}">
                <a16:creationId xmlns:a16="http://schemas.microsoft.com/office/drawing/2010/main" id="{31A5AAAC-AF1A-4D18-93BD-D9CE5138F2B3}"/>
              </a:ext>
            </a:extLst>
          </p:cNvPr>
          <p:cNvSpPr/>
          <p:nvPr/>
        </p:nvSpPr>
        <p:spPr>
          <a:xfrm rot="0"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800" u="none">
                <a:solidFill>
                  <a:schemeClr val="lt1"/>
                </a:solidFill>
                <a:latin typeface="Public Sans"/>
              </a:rPr>
              <a:t/>
            </a:r>
            <a:endParaRPr b="1" cap="none" dirty="0" i="0" lang="en-US" strike="noStrike" sz="1800" u="none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descr="Background pattern&#10;&#10;Description automatically generated" id="3" name="Google Shape;1818;p328">
            <a:extLst>
              <a:ext uri="{5565B3CB-539D-4E66-978C-B48C4983A492}">
                <a16:creationId xmlns:a16="http://schemas.microsoft.com/office/drawing/2010/main" id="{771E41C5-0423-4BE8-81EE-FAD12DDE6387}"/>
              </a:ext>
            </a:extLst>
          </p:cNvPr>
          <p:cNvPicPr/>
          <p:nvPr/>
        </p:nvPicPr>
        <p:blipFill>
          <a:blip r:embed="rId2"/>
          <a:srcRect b="45930" l="20567" r="20566" t="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4" name="Google Shape;1819;p328">
            <a:extLst>
              <a:ext uri="{90C76DAA-DBB7-4395-8685-940961DAA2BB}">
                <a16:creationId xmlns:a16="http://schemas.microsoft.com/office/drawing/2010/main" id="{5768034C-2958-41BE-B6ED-D48B46E2433C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cxnSp>
        <p:nvCxnSpPr>
          <p:cNvPr id="5" name="Google Shape;1820;p328">
            <a:extLst>
              <a:ext uri="{EAABF35C-CEC9-40BC-93AE-3800C5D1A0CF}">
                <a16:creationId xmlns:a16="http://schemas.microsoft.com/office/drawing/2010/main" id="{926B6645-C4F6-486C-AA35-96B56DCB9929}"/>
              </a:ext>
            </a:extLst>
          </p:cNvPr>
          <p:cNvCxnSpPr/>
          <p:nvPr/>
        </p:nvCxnSpPr>
        <p:spPr>
          <a:xfrm rot="0">
            <a:off x="777369" y="2062045"/>
            <a:ext cx="0" cy="1882258"/>
          </a:xfrm>
          <a:prstGeom prst="line">
            <a:avLst/>
          </a:prstGeom>
          <a:noFill/>
          <a:ln cap="flat" w="38100">
            <a:solidFill>
              <a:srgbClr val="22366a"/>
            </a:solidFill>
            <a:prstDash val="solid"/>
            <a:miter lim="800000"/>
          </a:ln>
        </p:spPr>
      </p:cxnSp>
      <p:pic>
        <p:nvPicPr>
          <p:cNvPr descr="A picture containing indoor&#10;&#10;Description automatically generated" id="6" name="Google Shape;1821;p328">
            <a:extLst>
              <a:ext uri="{76D60899-517A-4C5D-95C8-64173EC777C4}">
                <a16:creationId xmlns:a16="http://schemas.microsoft.com/office/drawing/2010/main" id="{C7C4C0B4-4111-47C4-B4E0-019D48178B60}"/>
              </a:ext>
            </a:extLst>
          </p:cNvPr>
          <p:cNvPicPr/>
          <p:nvPr/>
        </p:nvPicPr>
        <p:blipFill>
          <a:blip r:embed="rId3"/>
          <a:srcRect b="0" l="20443" r="22451" t="0"/>
          <a:stretch>
            <a:fillRect/>
          </a:stretch>
        </p:blipFill>
        <p:spPr>
          <a:xfrm rot="0">
            <a:off x="5353758" y="1004593"/>
            <a:ext cx="2781568" cy="3247433"/>
          </a:xfrm>
          <a:prstGeom prst="rect">
            <a:avLst/>
          </a:prstGeom>
          <a:noFill/>
          <a:ln cap="flat" w="28575">
            <a:solidFill>
              <a:srgbClr val="d8d8d8"/>
            </a:solidFill>
            <a:prstDash val="solid"/>
            <a:round/>
          </a:ln>
        </p:spPr>
      </p:pic>
      <p:sp>
        <p:nvSpPr>
          <p:cNvPr id="7" name="Google Shape;1822;p328">
            <a:extLst>
              <a:ext uri="{0639F18B-E368-4D93-A018-368E7453FF29}">
                <a16:creationId xmlns:a16="http://schemas.microsoft.com/office/drawing/2010/main" id="{79D07E36-35E0-4A83-833F-D30E8F5BA78E}"/>
              </a:ext>
            </a:extLst>
          </p:cNvPr>
          <p:cNvSpPr/>
          <p:nvPr>
            <p:ph type="body"/>
          </p:nvPr>
        </p:nvSpPr>
        <p:spPr>
          <a:xfrm rot="0">
            <a:off x="912063" y="2052266"/>
            <a:ext cx="3673884" cy="18822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2385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1" lang="en-US" strike="noStrike" sz="15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1823;p328">
            <a:extLst>
              <a:ext uri="{2B7E42CE-63FA-406D-9DC9-6C7EEFE4E08F}">
                <a16:creationId xmlns:a16="http://schemas.microsoft.com/office/drawing/2010/main" id="{47433214-9DFC-452E-AEDD-CACA65F96F87}"/>
              </a:ext>
            </a:extLst>
          </p:cNvPr>
          <p:cNvSpPr/>
          <p:nvPr>
            <p:ph idx="1" type="title"/>
          </p:nvPr>
        </p:nvSpPr>
        <p:spPr>
          <a:xfrm rot="0"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133D7F4-BA21-4699-B972-9FF4995E00F8}">
        <p14:creationId xmlns:p14="http://schemas.microsoft.com/office/powerpoint/2010/main" val="1694365905541"/>
      </p:ext>
    </p:extLst>
  </p:cSld>
  <p:clrMapOvr>
    <a:masterClrMapping/>
  </p:clrMapOvr>
</p:sldLayout>
</file>

<file path=ppt/slideLayouts/slideLayout11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2" name="Google Shape;1825;p329">
            <a:extLst>
              <a:ext uri="{FE245519-9E6F-4FF3-A47C-B6370EFDEF69}">
                <a16:creationId xmlns:a16="http://schemas.microsoft.com/office/drawing/2010/main" id="{1C14E2DB-8C24-461E-B635-CD104EA3C48D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3" name="Google Shape;1826;p329">
            <a:extLst>
              <a:ext uri="{4ACBDA8C-4E64-4B38-9547-D86F87076C00}">
                <a16:creationId xmlns:a16="http://schemas.microsoft.com/office/drawing/2010/main" id="{5E870CEE-4248-422A-8CF9-B55C522788AE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</p:spTree>
    <p:extLst>
      <p:ext uri="{34E74AA9-8BEE-4EC9-B48F-CC8D078BAE2A}">
        <p14:creationId xmlns:p14="http://schemas.microsoft.com/office/powerpoint/2010/main" val="1694365905543"/>
      </p:ext>
    </p:extLst>
  </p:cSld>
  <p:clrMapOvr>
    <a:masterClrMapping/>
  </p:clrMapOvr>
</p:sldLayout>
</file>

<file path=ppt/slideLayouts/slideLayout11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Divider 3">
    <p:bg>
      <p:bgPr>
        <a:solidFill>
          <a:srgbClr val="fd8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40243A85-41B5-486E-9846-393A89710C09}">
        <p14:creationId xmlns:p14="http://schemas.microsoft.com/office/powerpoint/2010/main" val="1694365905544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p224">
            <a:extLst>
              <a:ext uri="{F8505E8E-B49A-4732-82EF-9338FA2B8191}">
                <a16:creationId xmlns:a16="http://schemas.microsoft.com/office/drawing/2010/main" id="{35187BEB-FE61-44BD-BECE-BF667D3C57B9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pic>
        <p:nvPicPr>
          <p:cNvPr descr="Shape&#10;&#10;Description automatically generated with low confidence" id="3" name="Google Shape;101;p224">
            <a:extLst>
              <a:ext uri="{8ED1B696-E3AC-4BC7-A1BE-8C1686C45839}">
                <a16:creationId xmlns:a16="http://schemas.microsoft.com/office/drawing/2010/main" id="{67C41C54-BE4D-4D4B-8B4F-71BBD98DDCA5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2;p224">
            <a:extLst>
              <a:ext uri="{8437B569-4DFC-48B3-9DF6-E33492D52B3F}">
                <a16:creationId xmlns:a16="http://schemas.microsoft.com/office/drawing/2010/main" id="{A8160450-B3CC-4B65-8FA6-3F469CE1855D}"/>
              </a:ext>
            </a:extLst>
          </p:cNvPr>
          <p:cNvSpPr/>
          <p:nvPr>
            <p:ph type="pic"/>
          </p:nvPr>
        </p:nvSpPr>
        <p:spPr>
          <a:xfrm rot="0"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03;p224">
            <a:extLst>
              <a:ext uri="{50F481D7-9666-4D45-AD7B-D764FBD93067}">
                <a16:creationId xmlns:a16="http://schemas.microsoft.com/office/drawing/2010/main" id="{69A3BD74-937A-4D4D-A832-0012EE991C64}"/>
              </a:ext>
            </a:extLst>
          </p:cNvPr>
          <p:cNvSpPr/>
          <p:nvPr/>
        </p:nvSpPr>
        <p:spPr>
          <a:xfrm rot="0">
            <a:off x="0" y="638171"/>
            <a:ext cx="4734046" cy="403083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34275" lIns="68550" rIns="68550" rtlCol="0" spcFirstLastPara="true" tIns="34275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04;p224">
            <a:extLst>
              <a:ext uri="{83DA5414-B1DC-46C6-8C18-EB17268B55B1}">
                <a16:creationId xmlns:a16="http://schemas.microsoft.com/office/drawing/2010/main" id="{6ED706B2-9CBC-4F99-B95B-7D2B69EB26F3}"/>
              </a:ext>
            </a:extLst>
          </p:cNvPr>
          <p:cNvSpPr/>
          <p:nvPr/>
        </p:nvSpPr>
        <p:spPr>
          <a:xfrm rot="0"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anchor="ctr" bIns="34275" lIns="68550" rIns="68550" rtlCol="0" spcFirstLastPara="true" tIns="34275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7" name="Google Shape;105;p224">
            <a:extLst>
              <a:ext uri="{C9E6ED79-2199-416E-8017-B476946F69D4}">
                <a16:creationId xmlns:a16="http://schemas.microsoft.com/office/drawing/2010/main" id="{4291D842-A3E9-4A3A-B80D-8D73F0588360}"/>
              </a:ext>
            </a:extLst>
          </p:cNvPr>
          <p:cNvSpPr/>
          <p:nvPr>
            <p:ph idx="1" type="title"/>
          </p:nvPr>
        </p:nvSpPr>
        <p:spPr>
          <a:xfrm rot="0"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106;p224">
            <a:extLst>
              <a:ext uri="{0F8A4307-F4A6-421A-B98D-48337823B819}">
                <a16:creationId xmlns:a16="http://schemas.microsoft.com/office/drawing/2010/main" id="{95D529B7-2593-4202-B5BB-E68C90E13FDC}"/>
              </a:ext>
            </a:extLst>
          </p:cNvPr>
          <p:cNvSpPr/>
          <p:nvPr>
            <p:ph idx="2" type="body"/>
          </p:nvPr>
        </p:nvSpPr>
        <p:spPr>
          <a:xfrm rot="0"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D1866CBA-5A10-4142-88D7-563278DF5CBA}">
        <p14:creationId xmlns:p14="http://schemas.microsoft.com/office/powerpoint/2010/main" val="1694365905088"/>
      </p:ext>
    </p:extLst>
  </p:cSld>
  <p:clrMapOvr>
    <a:masterClrMapping/>
  </p:clrMapOvr>
</p:sldLayout>
</file>

<file path=ppt/slideLayouts/slideLayout1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225">
            <a:extLst>
              <a:ext uri="{BAD9C097-8C01-4500-90DD-44336E960338}">
                <a16:creationId xmlns:a16="http://schemas.microsoft.com/office/drawing/2010/main" id="{9494E9CE-5574-4A82-B99E-078FFB8C0D58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pic>
        <p:nvPicPr>
          <p:cNvPr descr="Shape&#10;&#10;Description automatically generated with low confidence" id="3" name="Google Shape;109;p225">
            <a:extLst>
              <a:ext uri="{ECE160A6-D564-4423-A89C-8C780A0BB407}">
                <a16:creationId xmlns:a16="http://schemas.microsoft.com/office/drawing/2010/main" id="{7D8D97F4-9316-4B78-9185-02011191B713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0;p225">
            <a:extLst>
              <a:ext uri="{B58C9E48-F5C6-4708-BD0E-201C9467F3C5}">
                <a16:creationId xmlns:a16="http://schemas.microsoft.com/office/drawing/2010/main" id="{398F85BE-CE53-481E-8B47-508F53AA8F79}"/>
              </a:ext>
            </a:extLst>
          </p:cNvPr>
          <p:cNvSpPr/>
          <p:nvPr>
            <p:ph type="pic"/>
          </p:nvPr>
        </p:nvSpPr>
        <p:spPr>
          <a:xfrm rot="0"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11;p225">
            <a:extLst>
              <a:ext uri="{5FF70DD2-0362-43D0-B037-9159B6909565}">
                <a16:creationId xmlns:a16="http://schemas.microsoft.com/office/drawing/2010/main" id="{9FDA7024-F1A1-4578-A014-907872DC39B6}"/>
              </a:ext>
            </a:extLst>
          </p:cNvPr>
          <p:cNvSpPr/>
          <p:nvPr/>
        </p:nvSpPr>
        <p:spPr>
          <a:xfrm rot="0"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bIns="34275" lIns="68550" rIns="68550" rtlCol="0" spcFirstLastPara="true" tIns="34275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12;p225">
            <a:extLst>
              <a:ext uri="{0FA598D4-06A5-4EE1-9A60-1C4C91616C52}">
                <a16:creationId xmlns:a16="http://schemas.microsoft.com/office/drawing/2010/main" id="{F8F1F456-9876-4332-B083-F284335A68D6}"/>
              </a:ext>
            </a:extLst>
          </p:cNvPr>
          <p:cNvSpPr/>
          <p:nvPr/>
        </p:nvSpPr>
        <p:spPr>
          <a:xfrm rot="0"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anchor="ctr" bIns="34275" lIns="68550" rIns="68550" rtlCol="0" spcFirstLastPara="true" tIns="34275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7" name="Google Shape;113;p225">
            <a:extLst>
              <a:ext uri="{D849BC37-D2FD-4ADF-8AB8-309D5B32525A}">
                <a16:creationId xmlns:a16="http://schemas.microsoft.com/office/drawing/2010/main" id="{F791CE21-C26B-40E5-9427-7AD7AFCF0FFA}"/>
              </a:ext>
            </a:extLst>
          </p:cNvPr>
          <p:cNvSpPr/>
          <p:nvPr>
            <p:ph idx="1" type="title"/>
          </p:nvPr>
        </p:nvSpPr>
        <p:spPr>
          <a:xfrm rot="0"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114;p225">
            <a:extLst>
              <a:ext uri="{5A9D673A-AB3A-456E-B365-98E16849CFC9}">
                <a16:creationId xmlns:a16="http://schemas.microsoft.com/office/drawing/2010/main" id="{61BAFA65-C7E5-4308-A748-DF30F676F1D2}"/>
              </a:ext>
            </a:extLst>
          </p:cNvPr>
          <p:cNvSpPr/>
          <p:nvPr>
            <p:ph idx="2" type="body"/>
          </p:nvPr>
        </p:nvSpPr>
        <p:spPr>
          <a:xfrm rot="0"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14C0F6E5-DDAF-4B3C-8754-A842ED8F9601}">
        <p14:creationId xmlns:p14="http://schemas.microsoft.com/office/powerpoint/2010/main" val="1694365905091"/>
      </p:ext>
    </p:extLst>
  </p:cSld>
  <p:clrMapOvr>
    <a:masterClrMapping/>
  </p:clrMapOvr>
</p:sldLayout>
</file>

<file path=ppt/slideLayouts/slideLayout1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p226">
            <a:extLst>
              <a:ext uri="{B7333C18-4EE0-46FA-BCE3-1E400929BDE2}">
                <a16:creationId xmlns:a16="http://schemas.microsoft.com/office/drawing/2010/main" id="{C9B12E50-2059-40B7-B480-943DED5920B1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pic>
        <p:nvPicPr>
          <p:cNvPr descr="Shape&#10;&#10;Description automatically generated with low confidence" id="3" name="Google Shape;117;p226">
            <a:extLst>
              <a:ext uri="{C6262550-B103-46BF-AB58-93089C4E9D1A}">
                <a16:creationId xmlns:a16="http://schemas.microsoft.com/office/drawing/2010/main" id="{71BB80FE-92A5-436D-87ED-1A90D5D06B40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;p226">
            <a:extLst>
              <a:ext uri="{3E06D8E9-F71E-465A-8199-689D45233825}">
                <a16:creationId xmlns:a16="http://schemas.microsoft.com/office/drawing/2010/main" id="{4DB1B6BD-6DCC-4335-8A68-A23E4AAD3038}"/>
              </a:ext>
            </a:extLst>
          </p:cNvPr>
          <p:cNvSpPr/>
          <p:nvPr>
            <p:ph type="pic"/>
          </p:nvPr>
        </p:nvSpPr>
        <p:spPr>
          <a:xfrm rot="0"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19;p226">
            <a:extLst>
              <a:ext uri="{DD199B95-8F0C-425E-A1CF-826625CAEE1D}">
                <a16:creationId xmlns:a16="http://schemas.microsoft.com/office/drawing/2010/main" id="{372CCEBF-5A96-4C53-82B1-CA47F23075B8}"/>
              </a:ext>
            </a:extLst>
          </p:cNvPr>
          <p:cNvSpPr/>
          <p:nvPr/>
        </p:nvSpPr>
        <p:spPr>
          <a:xfrm rot="0"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bIns="34275" lIns="68550" rIns="68550" rtlCol="0" spcFirstLastPara="true" tIns="34275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20;p226">
            <a:extLst>
              <a:ext uri="{13C18193-38B8-4582-A6DF-104ADE306AF5}">
                <a16:creationId xmlns:a16="http://schemas.microsoft.com/office/drawing/2010/main" id="{39F8B3F1-18F6-4A46-94C9-3F11094DD080}"/>
              </a:ext>
            </a:extLst>
          </p:cNvPr>
          <p:cNvSpPr/>
          <p:nvPr/>
        </p:nvSpPr>
        <p:spPr>
          <a:xfrm rot="0">
            <a:off x="0" y="819942"/>
            <a:ext cx="144711" cy="32353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34275" lIns="68550" rIns="68550" rtlCol="0" spcFirstLastPara="true" tIns="34275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7" name="Google Shape;121;p226">
            <a:extLst>
              <a:ext uri="{2F830980-9177-4BC7-8B23-2FF1197BD5F6}">
                <a16:creationId xmlns:a16="http://schemas.microsoft.com/office/drawing/2010/main" id="{C4E3193D-2B80-4E08-843C-93F512EA7517}"/>
              </a:ext>
            </a:extLst>
          </p:cNvPr>
          <p:cNvSpPr/>
          <p:nvPr>
            <p:ph idx="1" type="title"/>
          </p:nvPr>
        </p:nvSpPr>
        <p:spPr>
          <a:xfrm rot="0"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122;p226">
            <a:extLst>
              <a:ext uri="{75E3A313-CF97-4CCB-AF04-582FB7500938}">
                <a16:creationId xmlns:a16="http://schemas.microsoft.com/office/drawing/2010/main" id="{EFBC67F9-93BC-42A1-9028-FE32FBDEA3E6}"/>
              </a:ext>
            </a:extLst>
          </p:cNvPr>
          <p:cNvSpPr/>
          <p:nvPr>
            <p:ph idx="2" type="body"/>
          </p:nvPr>
        </p:nvSpPr>
        <p:spPr>
          <a:xfrm rot="0"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AFA49AD-B444-4CD5-876A-0E3B9EB42641}">
        <p14:creationId xmlns:p14="http://schemas.microsoft.com/office/powerpoint/2010/main" val="1694365905093"/>
      </p:ext>
    </p:extLst>
  </p:cSld>
  <p:clrMapOvr>
    <a:masterClrMapping/>
  </p:clrMapOvr>
</p:sldLayout>
</file>

<file path=ppt/slideLayouts/slideLayout1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24;p227">
            <a:extLst>
              <a:ext uri="{F9101007-BC10-4C6F-A0F1-2D7E50AB1E78}">
                <a16:creationId xmlns:a16="http://schemas.microsoft.com/office/drawing/2010/main" id="{47D0A9E1-0740-41B4-B531-AE34445038A0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5;p227">
            <a:extLst>
              <a:ext uri="{110631E4-0DDE-42CB-AC0E-B76949148566}">
                <a16:creationId xmlns:a16="http://schemas.microsoft.com/office/drawing/2010/main" id="{A5B66E3A-EB0C-4A7B-B624-8BC1ECEEA4E9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26;p227">
            <a:extLst>
              <a:ext uri="{BB2FE411-64C2-4037-8956-ACBDEF7E1454}">
                <a16:creationId xmlns:a16="http://schemas.microsoft.com/office/drawing/2010/main" id="{2E6756A8-77D7-4722-88A6-1F111E72C8EA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127;p227">
            <a:extLst>
              <a:ext uri="{719ABA08-21EB-4660-946B-A8D2FE854F87}">
                <a16:creationId xmlns:a16="http://schemas.microsoft.com/office/drawing/2010/main" id="{B4293E29-40E1-4D6E-B4BC-356699813674}"/>
              </a:ext>
            </a:extLst>
          </p:cNvPr>
          <p:cNvSpPr/>
          <p:nvPr>
            <p:ph idx="11" type="body"/>
          </p:nvPr>
        </p:nvSpPr>
        <p:spPr>
          <a:xfrm rot="0"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BA510F03-6A75-47F4-81FC-331EC1E549C9}">
        <p14:creationId xmlns:p14="http://schemas.microsoft.com/office/powerpoint/2010/main" val="1694365905095"/>
      </p:ext>
    </p:extLst>
  </p:cSld>
  <p:clrMapOvr>
    <a:masterClrMapping/>
  </p:clrMapOvr>
</p:sldLayout>
</file>

<file path=ppt/slideLayouts/slideLayout1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29;p228">
            <a:extLst>
              <a:ext uri="{7F85A1B1-B946-450B-B0F7-50ED6D8B1173}">
                <a16:creationId xmlns:a16="http://schemas.microsoft.com/office/drawing/2010/main" id="{7228EFBF-EA4F-4AF6-81DC-9E9A52171AC2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0;p228">
            <a:extLst>
              <a:ext uri="{5E1A3E3E-010A-4364-A921-8C30BA4088B7}">
                <a16:creationId xmlns:a16="http://schemas.microsoft.com/office/drawing/2010/main" id="{FAABDF14-E062-4420-B51B-8A4FB8D229F7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31;p228">
            <a:extLst>
              <a:ext uri="{D58CB9DD-7E31-4C0C-8748-BDE1551EF629}">
                <a16:creationId xmlns:a16="http://schemas.microsoft.com/office/drawing/2010/main" id="{E0FA76B7-C47C-4119-95DA-E1CC1B9BE274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132;p228">
            <a:extLst>
              <a:ext uri="{544FBE1F-6B16-4AAC-9A11-7D785B763C0A}">
                <a16:creationId xmlns:a16="http://schemas.microsoft.com/office/drawing/2010/main" id="{1CCAF676-7B74-4980-8F49-985FEBA4174E}"/>
              </a:ext>
            </a:extLst>
          </p:cNvPr>
          <p:cNvSpPr/>
          <p:nvPr>
            <p:ph idx="11" type="body"/>
          </p:nvPr>
        </p:nvSpPr>
        <p:spPr>
          <a:xfrm rot="0"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cxnSp>
        <p:nvCxnSpPr>
          <p:cNvPr id="6" name="Google Shape;133;p228">
            <a:extLst>
              <a:ext uri="{07B871F6-6E3A-4EB5-9C1E-C11232414585}">
                <a16:creationId xmlns:a16="http://schemas.microsoft.com/office/drawing/2010/main" id="{41C936D1-1F4E-46F3-8535-697B6C03CEBA}"/>
              </a:ext>
            </a:extLst>
          </p:cNvPr>
          <p:cNvCxnSpPr/>
          <p:nvPr/>
        </p:nvCxnSpPr>
        <p:spPr>
          <a:xfrm rot="0">
            <a:off x="0" y="4984695"/>
            <a:ext cx="9143999" cy="0"/>
          </a:xfrm>
          <a:prstGeom prst="line">
            <a:avLst/>
          </a:prstGeom>
          <a:noFill/>
          <a:ln cap="flat" w="9525">
            <a:solidFill>
              <a:schemeClr val="dk1"/>
            </a:solidFill>
            <a:prstDash val="solid"/>
            <a:round/>
          </a:ln>
        </p:spPr>
      </p:cxnSp>
      <p:pic>
        <p:nvPicPr>
          <p:cNvPr descr="Application&#10;&#10;Description automatically generated with low confidence" id="7" name="Google Shape;134;p228">
            <a:extLst>
              <a:ext uri="{484BCA0F-80AC-4B26-BAE9-7C561E0F6455}">
                <a16:creationId xmlns:a16="http://schemas.microsoft.com/office/drawing/2010/main" id="{17DE4275-6B37-4A51-B52E-F72B74A7F02C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2325913" y="1371152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5;p228">
            <a:extLst>
              <a:ext uri="{8E8EE2C9-8F2F-4EC0-AAB0-00DA253532CC}">
                <a16:creationId xmlns:a16="http://schemas.microsoft.com/office/drawing/2010/main" id="{7C159108-5BF1-4EAD-9154-8F7EDF6ED26E}"/>
              </a:ext>
            </a:extLst>
          </p:cNvPr>
          <p:cNvSpPr/>
          <p:nvPr>
            <p:ph idx="12" type="body"/>
          </p:nvPr>
        </p:nvSpPr>
        <p:spPr>
          <a:xfrm rot="0">
            <a:off x="2552068" y="1886851"/>
            <a:ext cx="4094056" cy="34409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0" cap="none" dirty="0" i="0" lang="en-US" strike="noStrike" sz="13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16BC0409-C955-45DD-A667-1D9C39CE695B}">
        <p14:creationId xmlns:p14="http://schemas.microsoft.com/office/powerpoint/2010/main" val="1694365905098"/>
      </p:ext>
    </p:extLst>
  </p:cSld>
  <p:clrMapOvr>
    <a:masterClrMapping/>
  </p:clrMapOvr>
</p:sldLayout>
</file>

<file path=ppt/slideLayouts/slideLayout1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37;p229">
            <a:extLst>
              <a:ext uri="{F1E00896-418D-4E05-9BFA-0AB39FF79657}">
                <a16:creationId xmlns:a16="http://schemas.microsoft.com/office/drawing/2010/main" id="{62FF5546-B9DB-4F89-892C-C3A9EB6D0546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8;p229">
            <a:extLst>
              <a:ext uri="{3D0BB5E3-F4E8-4721-8B15-0DD63D3050FB}">
                <a16:creationId xmlns:a16="http://schemas.microsoft.com/office/drawing/2010/main" id="{276B99E1-078E-4E86-939F-69E06DB3C5E2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39;p229">
            <a:extLst>
              <a:ext uri="{3AD3FE88-477C-41D8-8CD9-C63BBFBAC863}">
                <a16:creationId xmlns:a16="http://schemas.microsoft.com/office/drawing/2010/main" id="{C2D4CBA4-D26D-437C-B5F8-AB23782283DE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140;p229">
            <a:extLst>
              <a:ext uri="{8A1E7069-4F73-46EF-8E4C-6C92A1F90347}">
                <a16:creationId xmlns:a16="http://schemas.microsoft.com/office/drawing/2010/main" id="{93A1F0CE-D57A-4C62-964A-28094C634FBC}"/>
              </a:ext>
            </a:extLst>
          </p:cNvPr>
          <p:cNvSpPr/>
          <p:nvPr>
            <p:ph idx="11" type="body"/>
          </p:nvPr>
        </p:nvSpPr>
        <p:spPr>
          <a:xfrm rot="0"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cxnSp>
        <p:nvCxnSpPr>
          <p:cNvPr id="6" name="Google Shape;141;p229">
            <a:extLst>
              <a:ext uri="{654E0BFE-CB88-4BE3-ABB2-BEEC6679450E}">
                <a16:creationId xmlns:a16="http://schemas.microsoft.com/office/drawing/2010/main" id="{7196F8A0-5AB6-4D5F-B626-CC10B53B1A55}"/>
              </a:ext>
            </a:extLst>
          </p:cNvPr>
          <p:cNvCxnSpPr/>
          <p:nvPr/>
        </p:nvCxnSpPr>
        <p:spPr>
          <a:xfrm rot="0">
            <a:off x="0" y="4984695"/>
            <a:ext cx="9143999" cy="0"/>
          </a:xfrm>
          <a:prstGeom prst="line">
            <a:avLst/>
          </a:prstGeom>
          <a:noFill/>
          <a:ln cap="flat" w="9525">
            <a:solidFill>
              <a:schemeClr val="dk1"/>
            </a:solidFill>
            <a:prstDash val="solid"/>
            <a:round/>
          </a:ln>
        </p:spPr>
      </p:cxnSp>
      <p:pic>
        <p:nvPicPr>
          <p:cNvPr descr="Application&#10;&#10;Description automatically generated with low confidence" id="7" name="Google Shape;142;p229">
            <a:extLst>
              <a:ext uri="{2597AD49-D5D8-481F-BE1F-2041A5408E18}">
                <a16:creationId xmlns:a16="http://schemas.microsoft.com/office/drawing/2010/main" id="{05EAC35F-31C9-40D9-B1DB-F78B6301BA31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742441" y="1371152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3;p229">
            <a:extLst>
              <a:ext uri="{745F7B1E-8D18-460D-AED9-6969574BD8DF}">
                <a16:creationId xmlns:a16="http://schemas.microsoft.com/office/drawing/2010/main" id="{2DE3EEFB-5350-4D5D-A45A-8864277481C3}"/>
              </a:ext>
            </a:extLst>
          </p:cNvPr>
          <p:cNvSpPr/>
          <p:nvPr>
            <p:ph idx="12" type="body"/>
          </p:nvPr>
        </p:nvSpPr>
        <p:spPr>
          <a:xfrm rot="0">
            <a:off x="968594" y="1886851"/>
            <a:ext cx="4094056" cy="34409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0" cap="none" dirty="0" i="0" lang="en-US" strike="noStrike" sz="13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1709686-AF23-4E57-A35A-3A9FD28EAF6A}">
        <p14:creationId xmlns:p14="http://schemas.microsoft.com/office/powerpoint/2010/main" val="1694365905100"/>
      </p:ext>
    </p:extLst>
  </p:cSld>
  <p:clrMapOvr>
    <a:masterClrMapping/>
  </p:clrMapOvr>
</p:sldLayout>
</file>

<file path=ppt/slideLayouts/slideLayout1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45;p230">
            <a:extLst>
              <a:ext uri="{61C9DFBE-22D5-4DF8-A249-33065102E906}">
                <a16:creationId xmlns:a16="http://schemas.microsoft.com/office/drawing/2010/main" id="{17649804-6C59-4C55-AFA2-098208BD2B1F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6;p230">
            <a:extLst>
              <a:ext uri="{BAC5FBEB-1278-4BE8-A837-FBC5C63E43B4}">
                <a16:creationId xmlns:a16="http://schemas.microsoft.com/office/drawing/2010/main" id="{1AD7D272-65D5-45C9-ADB3-BDAC14CBE7FF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47;p230">
            <a:extLst>
              <a:ext uri="{69AAB387-635D-47E9-8B01-779730C3689E}">
                <a16:creationId xmlns:a16="http://schemas.microsoft.com/office/drawing/2010/main" id="{5BC91E34-2502-40C2-A4C1-516DA1ED233D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148;p230">
            <a:extLst>
              <a:ext uri="{28C0D6D9-BF7A-4E27-8296-09B84C93E82E}">
                <a16:creationId xmlns:a16="http://schemas.microsoft.com/office/drawing/2010/main" id="{AEE2DD25-C20C-4FB6-8CD1-3DCFEFEF2951}"/>
              </a:ext>
            </a:extLst>
          </p:cNvPr>
          <p:cNvSpPr/>
          <p:nvPr>
            <p:ph idx="11" type="body"/>
          </p:nvPr>
        </p:nvSpPr>
        <p:spPr>
          <a:xfrm rot="0"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cxnSp>
        <p:nvCxnSpPr>
          <p:cNvPr id="6" name="Google Shape;149;p230">
            <a:extLst>
              <a:ext uri="{8A853CB1-995B-4105-AA65-4CD24A04B02F}">
                <a16:creationId xmlns:a16="http://schemas.microsoft.com/office/drawing/2010/main" id="{DFBA76BA-C2BA-4634-AC85-7DF02F5AE426}"/>
              </a:ext>
            </a:extLst>
          </p:cNvPr>
          <p:cNvCxnSpPr/>
          <p:nvPr/>
        </p:nvCxnSpPr>
        <p:spPr>
          <a:xfrm rot="0">
            <a:off x="0" y="4984695"/>
            <a:ext cx="9143999" cy="0"/>
          </a:xfrm>
          <a:prstGeom prst="line">
            <a:avLst/>
          </a:prstGeom>
          <a:noFill/>
          <a:ln cap="flat" w="9525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50;p230">
            <a:extLst>
              <a:ext uri="{3024D35B-17C0-41CD-AADB-BDE1F22887E0}">
                <a16:creationId xmlns:a16="http://schemas.microsoft.com/office/drawing/2010/main" id="{3F5CC455-D35F-4924-BA7D-D0E306EFE60D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1;p230">
            <a:extLst>
              <a:ext uri="{1B33367E-CB5E-4869-A3A7-09A737306870}">
                <a16:creationId xmlns:a16="http://schemas.microsoft.com/office/drawing/2010/main" id="{2702C896-0E7C-4880-82D8-36FE22B8AE4D}"/>
              </a:ext>
            </a:extLst>
          </p:cNvPr>
          <p:cNvSpPr/>
          <p:nvPr>
            <p:ph idx="12" type="body"/>
          </p:nvPr>
        </p:nvSpPr>
        <p:spPr>
          <a:xfrm rot="0"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0" cap="none" dirty="0" i="0" lang="en-US" strike="noStrike" sz="13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8788058A-6F81-4D39-BA4F-844D599CC1E9}">
        <p14:creationId xmlns:p14="http://schemas.microsoft.com/office/powerpoint/2010/main" val="1694365905103"/>
      </p:ext>
    </p:extLst>
  </p:cSld>
  <p:clrMapOvr>
    <a:masterClrMapping/>
  </p:clrMapOvr>
</p:sldLayout>
</file>

<file path=ppt/slideLayouts/slideLayout1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53;p231">
            <a:extLst>
              <a:ext uri="{2EC0B2F9-78F7-4152-90F4-ED0D52F45B19}">
                <a16:creationId xmlns:a16="http://schemas.microsoft.com/office/drawing/2010/main" id="{91872FC3-3C86-496F-9894-660A0768BD5D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4;p231">
            <a:extLst>
              <a:ext uri="{8AF6AFB8-4E2A-4092-A658-212998E9A175}">
                <a16:creationId xmlns:a16="http://schemas.microsoft.com/office/drawing/2010/main" id="{17911751-7311-4846-90FE-B9CD4FF39DF9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55;p231">
            <a:extLst>
              <a:ext uri="{EF8D4EF1-E393-4A71-9222-286B93664DB1}">
                <a16:creationId xmlns:a16="http://schemas.microsoft.com/office/drawing/2010/main" id="{9F047DC2-FC71-499F-A2D2-EEFCCCE43C73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156;p231">
            <a:extLst>
              <a:ext uri="{D1176D49-8DDE-4289-93C6-910F840F3F95}">
                <a16:creationId xmlns:a16="http://schemas.microsoft.com/office/drawing/2010/main" id="{5D8871A2-9728-4752-A580-E47617AB277A}"/>
              </a:ext>
            </a:extLst>
          </p:cNvPr>
          <p:cNvSpPr/>
          <p:nvPr>
            <p:ph idx="11" type="body"/>
          </p:nvPr>
        </p:nvSpPr>
        <p:spPr>
          <a:xfrm rot="0"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cxnSp>
        <p:nvCxnSpPr>
          <p:cNvPr id="6" name="Google Shape;157;p231">
            <a:extLst>
              <a:ext uri="{198837CE-5409-4D52-B8F2-D16A2F30FEB9}">
                <a16:creationId xmlns:a16="http://schemas.microsoft.com/office/drawing/2010/main" id="{ECA990AB-EB7A-41C4-946F-78A13939BBC0}"/>
              </a:ext>
            </a:extLst>
          </p:cNvPr>
          <p:cNvCxnSpPr/>
          <p:nvPr/>
        </p:nvCxnSpPr>
        <p:spPr>
          <a:xfrm rot="0">
            <a:off x="0" y="4984695"/>
            <a:ext cx="9143999" cy="0"/>
          </a:xfrm>
          <a:prstGeom prst="line">
            <a:avLst/>
          </a:prstGeom>
          <a:noFill/>
          <a:ln cap="flat" w="9525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58;p231">
            <a:extLst>
              <a:ext uri="{BD66A37C-2109-4DF8-8163-742D1358C589}">
                <a16:creationId xmlns:a16="http://schemas.microsoft.com/office/drawing/2010/main" id="{50F914C2-3AAF-4AA4-A325-865F3333907D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2107222" y="1873492"/>
            <a:ext cx="4929556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9;p231">
            <a:extLst>
              <a:ext uri="{515E85C0-4FD6-4A57-992F-C3D74523EBAF}">
                <a16:creationId xmlns:a16="http://schemas.microsoft.com/office/drawing/2010/main" id="{1EA0AC06-6409-40AF-BB96-6B9E52349941}"/>
              </a:ext>
            </a:extLst>
          </p:cNvPr>
          <p:cNvSpPr/>
          <p:nvPr>
            <p:ph idx="12" type="body"/>
          </p:nvPr>
        </p:nvSpPr>
        <p:spPr>
          <a:xfrm rot="0">
            <a:off x="2377739" y="2303181"/>
            <a:ext cx="4379900" cy="193497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0" cap="none" dirty="0" i="0" lang="en-US" strike="noStrike" sz="13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57796BA3-A8B7-4677-8413-198A723CA99E}">
        <p14:creationId xmlns:p14="http://schemas.microsoft.com/office/powerpoint/2010/main" val="1694365905105"/>
      </p:ext>
    </p:extLst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2" name="Google Shape;11;p215">
            <a:extLst>
              <a:ext uri="{D0C62E54-3175-4000-8103-5F932D65C3CF}">
                <a16:creationId xmlns:a16="http://schemas.microsoft.com/office/drawing/2010/main" id="{EF4F72E9-243F-4BFF-8005-FC71755CDF5B}"/>
              </a:ext>
            </a:extLst>
          </p:cNvPr>
          <p:cNvPicPr/>
          <p:nvPr/>
        </p:nvPicPr>
        <p:blipFill>
          <a:blip r:embed="rId2"/>
          <a:srcRect b="0" l="0" r="11110" t="0"/>
          <a:stretch>
            <a:fillRect/>
          </a:stretch>
        </p:blipFill>
        <p:spPr>
          <a:xfrm flipH="true" rot="0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" name="Google Shape;12;p215">
            <a:extLst>
              <a:ext uri="{6CD7CAAB-89ED-4EE2-B295-75D402AA81DB}">
                <a16:creationId xmlns:a16="http://schemas.microsoft.com/office/drawing/2010/main" id="{C4DB00C1-F3CC-4E7E-A0E6-A5B53F31962A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5"/>
            <a:ext cx="9143991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;p215">
            <a:extLst>
              <a:ext uri="{10D39927-9FF6-4E2B-852B-4A865553558E}">
                <a16:creationId xmlns:a16="http://schemas.microsoft.com/office/drawing/2010/main" id="{9294C903-7A27-4A7C-91BD-A3E6B948F0E2}"/>
              </a:ext>
            </a:extLst>
          </p:cNvPr>
          <p:cNvSpPr/>
          <p:nvPr/>
        </p:nvSpPr>
        <p:spPr>
          <a:xfrm rot="0">
            <a:off x="0" y="638171"/>
            <a:ext cx="4734046" cy="403083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34275" lIns="68550" rIns="68550" rtlCol="0" spcFirstLastPara="true" tIns="34275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5" name="Google Shape;14;p215">
            <a:extLst>
              <a:ext uri="{68ED3F74-2E05-4BE1-AAFE-C7C7AF12D7E8}">
                <a16:creationId xmlns:a16="http://schemas.microsoft.com/office/drawing/2010/main" id="{BC37F61F-7D78-4D9F-8335-0E887C773719}"/>
              </a:ext>
            </a:extLst>
          </p:cNvPr>
          <p:cNvSpPr/>
          <p:nvPr/>
        </p:nvSpPr>
        <p:spPr>
          <a:xfrm rot="0"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anchor="ctr" bIns="34275" lIns="68550" rIns="68550" rtlCol="0" spcFirstLastPara="true" tIns="34275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5;p215">
            <a:extLst>
              <a:ext uri="{44A1516C-0B09-42C6-A7A6-0E46849A3F36}">
                <a16:creationId xmlns:a16="http://schemas.microsoft.com/office/drawing/2010/main" id="{57659C50-1177-4C29-BD02-2EB226710573}"/>
              </a:ext>
            </a:extLst>
          </p:cNvPr>
          <p:cNvSpPr/>
          <p:nvPr>
            <p:ph idx="10" type="title"/>
          </p:nvPr>
        </p:nvSpPr>
        <p:spPr>
          <a:xfrm rot="0"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16;p215">
            <a:extLst>
              <a:ext uri="{59307F94-E6DC-47C8-908E-8EBC463387FF}">
                <a16:creationId xmlns:a16="http://schemas.microsoft.com/office/drawing/2010/main" id="{969A3BEE-CC32-42A4-88E4-77AFDC0AC9F4}"/>
              </a:ext>
            </a:extLst>
          </p:cNvPr>
          <p:cNvSpPr/>
          <p:nvPr>
            <p:ph idx="11" type="body"/>
          </p:nvPr>
        </p:nvSpPr>
        <p:spPr>
          <a:xfrm rot="0"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CF5BEB3-0E57-45A7-B969-99836925CF3E}">
        <p14:creationId xmlns:p14="http://schemas.microsoft.com/office/powerpoint/2010/main" val="1694365905063"/>
      </p:ext>
    </p:extLst>
  </p:cSld>
  <p:clrMapOvr>
    <a:masterClrMapping/>
  </p:clrMapOvr>
</p:sldLayout>
</file>

<file path=ppt/slideLayouts/slideLayout2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61;p232">
            <a:extLst>
              <a:ext uri="{8E70B14C-B228-4B3C-B9B9-52DF901C6211}">
                <a16:creationId xmlns:a16="http://schemas.microsoft.com/office/drawing/2010/main" id="{6F6470ED-DD3A-41FF-9FD8-9304B115E21C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2;p232">
            <a:extLst>
              <a:ext uri="{C7D86DD9-A675-4701-A29D-66B8FDFA95D6}">
                <a16:creationId xmlns:a16="http://schemas.microsoft.com/office/drawing/2010/main" id="{70A4EC59-3B21-4580-A46B-98A32CC2F7C2}"/>
              </a:ext>
            </a:extLst>
          </p:cNvPr>
          <p:cNvSpPr/>
          <p:nvPr/>
        </p:nvSpPr>
        <p:spPr>
          <a:xfrm rot="0">
            <a:off x="4109012" y="748626"/>
            <a:ext cx="327255" cy="3808292"/>
          </a:xfrm>
          <a:prstGeom prst="rect">
            <a:avLst/>
          </a:prstGeom>
          <a:noFill/>
          <a:ln cap="flat" w="25400">
            <a:solidFill>
              <a:schemeClr val="accent1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163;p232">
            <a:extLst>
              <a:ext uri="{910AA485-A511-4623-ACA9-DFBAFBB4BE7B}">
                <a16:creationId xmlns:a16="http://schemas.microsoft.com/office/drawing/2010/main" id="{2C93CDBA-521F-45CE-A711-0FFECD527059}"/>
              </a:ext>
            </a:extLst>
          </p:cNvPr>
          <p:cNvSpPr/>
          <p:nvPr>
            <p:ph type="pic"/>
          </p:nvPr>
        </p:nvSpPr>
        <p:spPr>
          <a:xfrm rot="0">
            <a:off x="0" y="667604"/>
            <a:ext cx="4201609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64;p232">
            <a:extLst>
              <a:ext uri="{F85274EF-CCA4-4773-B809-AACB3F622AFB}">
                <a16:creationId xmlns:a16="http://schemas.microsoft.com/office/drawing/2010/main" id="{46CCF500-CCD9-47A5-A55C-E17F2312D3A3}"/>
              </a:ext>
            </a:extLst>
          </p:cNvPr>
          <p:cNvSpPr/>
          <p:nvPr/>
        </p:nvSpPr>
        <p:spPr>
          <a:xfrm rot="0"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65;p232">
            <a:extLst>
              <a:ext uri="{8EA71E8D-4D1C-4DD3-A587-1AF4F4B74F08}">
                <a16:creationId xmlns:a16="http://schemas.microsoft.com/office/drawing/2010/main" id="{990ABA10-01C1-4116-86DC-41BBE0E263BF}"/>
              </a:ext>
            </a:extLst>
          </p:cNvPr>
          <p:cNvSpPr/>
          <p:nvPr>
            <p:ph idx="1" type="body"/>
          </p:nvPr>
        </p:nvSpPr>
        <p:spPr>
          <a:xfrm rot="0"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166;p232">
            <a:extLst>
              <a:ext uri="{1C9ED2B2-6BE6-4C55-A826-6DF481B3061C}">
                <a16:creationId xmlns:a16="http://schemas.microsoft.com/office/drawing/2010/main" id="{69DFA152-3342-4394-A53F-9E6FB00C33BC}"/>
              </a:ext>
            </a:extLst>
          </p:cNvPr>
          <p:cNvSpPr/>
          <p:nvPr>
            <p:ph idx="2" type="title"/>
          </p:nvPr>
        </p:nvSpPr>
        <p:spPr>
          <a:xfrm rot="0">
            <a:off x="4572001" y="1058782"/>
            <a:ext cx="4436267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4402CEAF-AA3D-47DE-B9EE-C9EEFF5F2F09}">
        <p14:creationId xmlns:p14="http://schemas.microsoft.com/office/powerpoint/2010/main" val="1694365905108"/>
      </p:ext>
    </p:extLst>
  </p:cSld>
  <p:clrMapOvr>
    <a:masterClrMapping/>
  </p:clrMapOvr>
</p:sldLayout>
</file>

<file path=ppt/slideLayouts/slideLayout2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68;p233">
            <a:extLst>
              <a:ext uri="{C814BF89-B794-4CC3-A7F2-6864633B242A}">
                <a16:creationId xmlns:a16="http://schemas.microsoft.com/office/drawing/2010/main" id="{F64ABD42-A330-4D9B-B915-9446E918EE0F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9;p233">
            <a:extLst>
              <a:ext uri="{0C686F57-DF64-4160-A4CE-345154DE1998}">
                <a16:creationId xmlns:a16="http://schemas.microsoft.com/office/drawing/2010/main" id="{339C17D3-7C87-40CA-BC8E-C2549820C716}"/>
              </a:ext>
            </a:extLst>
          </p:cNvPr>
          <p:cNvSpPr/>
          <p:nvPr/>
        </p:nvSpPr>
        <p:spPr>
          <a:xfrm rot="0">
            <a:off x="4109012" y="748626"/>
            <a:ext cx="327255" cy="3808292"/>
          </a:xfrm>
          <a:prstGeom prst="rect">
            <a:avLst/>
          </a:prstGeom>
          <a:noFill/>
          <a:ln cap="flat" w="25400">
            <a:solidFill>
              <a:schemeClr val="accent4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170;p233">
            <a:extLst>
              <a:ext uri="{7230111A-322C-44A3-BA2C-75CA03B8C8FA}">
                <a16:creationId xmlns:a16="http://schemas.microsoft.com/office/drawing/2010/main" id="{71BEE495-B0AD-4471-8662-B17D18518D6B}"/>
              </a:ext>
            </a:extLst>
          </p:cNvPr>
          <p:cNvSpPr/>
          <p:nvPr>
            <p:ph type="pic"/>
          </p:nvPr>
        </p:nvSpPr>
        <p:spPr>
          <a:xfrm rot="0">
            <a:off x="0" y="667604"/>
            <a:ext cx="4201609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1;p233">
            <a:extLst>
              <a:ext uri="{E340D8A6-C7E4-4247-9D39-17E2AD40C83D}">
                <a16:creationId xmlns:a16="http://schemas.microsoft.com/office/drawing/2010/main" id="{E2304CEA-38BB-4790-A17B-35E2F1E22FBC}"/>
              </a:ext>
            </a:extLst>
          </p:cNvPr>
          <p:cNvSpPr/>
          <p:nvPr/>
        </p:nvSpPr>
        <p:spPr>
          <a:xfrm rot="0"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72;p233">
            <a:extLst>
              <a:ext uri="{FF32354C-B1C4-4DF7-9EEA-B690491CAE3E}">
                <a16:creationId xmlns:a16="http://schemas.microsoft.com/office/drawing/2010/main" id="{02314573-7C34-4614-AADF-99CFDDF23CAA}"/>
              </a:ext>
            </a:extLst>
          </p:cNvPr>
          <p:cNvSpPr/>
          <p:nvPr>
            <p:ph idx="1" type="body"/>
          </p:nvPr>
        </p:nvSpPr>
        <p:spPr>
          <a:xfrm rot="0"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173;p233">
            <a:extLst>
              <a:ext uri="{1E8303D8-DA4F-44E5-BF57-0E50B613608F}">
                <a16:creationId xmlns:a16="http://schemas.microsoft.com/office/drawing/2010/main" id="{91A1468F-6B3F-4149-8473-570F4ACD18B3}"/>
              </a:ext>
            </a:extLst>
          </p:cNvPr>
          <p:cNvSpPr/>
          <p:nvPr>
            <p:ph idx="2" type="title"/>
          </p:nvPr>
        </p:nvSpPr>
        <p:spPr>
          <a:xfrm rot="0">
            <a:off x="4572001" y="1058782"/>
            <a:ext cx="4436267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8F791E9A-A3C7-4085-BB67-DD7588C42606}">
        <p14:creationId xmlns:p14="http://schemas.microsoft.com/office/powerpoint/2010/main" val="1694365905110"/>
      </p:ext>
    </p:extLst>
  </p:cSld>
  <p:clrMapOvr>
    <a:masterClrMapping/>
  </p:clrMapOvr>
</p:sldLayout>
</file>

<file path=ppt/slideLayouts/slideLayout2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234">
            <a:extLst>
              <a:ext uri="{3FA75B22-480A-4E58-A674-A276DEBB7AED}">
                <a16:creationId xmlns:a16="http://schemas.microsoft.com/office/drawing/2010/main" id="{85A2EF45-DBFF-4F31-9336-ED900C2C4215}"/>
              </a:ext>
            </a:extLst>
          </p:cNvPr>
          <p:cNvSpPr/>
          <p:nvPr/>
        </p:nvSpPr>
        <p:spPr>
          <a:xfrm rot="0">
            <a:off x="4572000" y="0"/>
            <a:ext cx="4572000" cy="514349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descr="Shape&#10;&#10;Description automatically generated with low confidence" id="3" name="Google Shape;176;p234">
            <a:extLst>
              <a:ext uri="{F9F0B644-6F20-47B5-AD08-9A529625D380}">
                <a16:creationId xmlns:a16="http://schemas.microsoft.com/office/drawing/2010/main" id="{E71B1DA9-7B0C-4392-891D-8B89612B5234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77;p234">
            <a:extLst>
              <a:ext uri="{916F3876-AF50-412E-ADB6-F2678E473E78}">
                <a16:creationId xmlns:a16="http://schemas.microsoft.com/office/drawing/2010/main" id="{67958CA7-583D-44A8-B96E-934DB04A59F5}"/>
              </a:ext>
            </a:extLst>
          </p:cNvPr>
          <p:cNvSpPr/>
          <p:nvPr>
            <p:ph type="pic"/>
          </p:nvPr>
        </p:nvSpPr>
        <p:spPr>
          <a:xfrm rot="0"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8;p234">
            <a:extLst>
              <a:ext uri="{D1CD0961-10F0-4F51-8053-F7EFF6DA4F89}">
                <a16:creationId xmlns:a16="http://schemas.microsoft.com/office/drawing/2010/main" id="{F0D38A91-56EC-4BE5-9795-E2E10DDFEADA}"/>
              </a:ext>
            </a:extLst>
          </p:cNvPr>
          <p:cNvSpPr/>
          <p:nvPr>
            <p:ph idx="1" type="title"/>
          </p:nvPr>
        </p:nvSpPr>
        <p:spPr>
          <a:xfrm rot="0">
            <a:off x="5088537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179;p234">
            <a:extLst>
              <a:ext uri="{2157BDB1-8509-4657-B679-E18DB554EE7E}">
                <a16:creationId xmlns:a16="http://schemas.microsoft.com/office/drawing/2010/main" id="{C6C10E39-18DD-462C-B025-098326F6EF52}"/>
              </a:ext>
            </a:extLst>
          </p:cNvPr>
          <p:cNvSpPr/>
          <p:nvPr/>
        </p:nvSpPr>
        <p:spPr>
          <a:xfrm rot="0">
            <a:off x="4879819" y="656888"/>
            <a:ext cx="90534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" name="Google Shape;180;p234">
            <a:extLst>
              <a:ext uri="{383BD221-5BDB-41D1-8FF1-212610302EDA}">
                <a16:creationId xmlns:a16="http://schemas.microsoft.com/office/drawing/2010/main" id="{F0EEDE9A-927F-4A8C-894F-A29A9573E33E}"/>
              </a:ext>
            </a:extLst>
          </p:cNvPr>
          <p:cNvSpPr/>
          <p:nvPr/>
        </p:nvSpPr>
        <p:spPr>
          <a:xfrm rot="0">
            <a:off x="4241543" y="1368179"/>
            <a:ext cx="660902" cy="660902"/>
          </a:xfrm>
          <a:prstGeom prst="ellipse">
            <a:avLst/>
          </a:prstGeom>
          <a:solidFill>
            <a:srgbClr val="c88c32"/>
          </a:solidFill>
          <a:ln cap="flat" w="25400">
            <a:solidFill>
              <a:srgbClr val="f2f2f2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Google Shape;181;p234">
            <a:extLst>
              <a:ext uri="{82F2C112-35E2-4317-8087-1AD4CFD88204}">
                <a16:creationId xmlns:a16="http://schemas.microsoft.com/office/drawing/2010/main" id="{D6410BE2-3BBC-4A6D-B092-782A4A7A3EE7}"/>
              </a:ext>
            </a:extLst>
          </p:cNvPr>
          <p:cNvSpPr/>
          <p:nvPr>
            <p:ph idx="2" type="pic"/>
          </p:nvPr>
        </p:nvSpPr>
        <p:spPr>
          <a:xfrm rot="0">
            <a:off x="4408678" y="1539292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182;p234">
            <a:extLst>
              <a:ext uri="{9F73B16F-3B08-4125-801A-4DBA5ECDB781}">
                <a16:creationId xmlns:a16="http://schemas.microsoft.com/office/drawing/2010/main" id="{29527105-A008-462A-AE7A-E2C3B3B891C0}"/>
              </a:ext>
            </a:extLst>
          </p:cNvPr>
          <p:cNvSpPr/>
          <p:nvPr>
            <p:ph idx="3" type="body"/>
          </p:nvPr>
        </p:nvSpPr>
        <p:spPr>
          <a:xfrm rot="0"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183;p234">
            <a:extLst>
              <a:ext uri="{871F244A-AD6E-429C-B5A5-15256000C98F}">
                <a16:creationId xmlns:a16="http://schemas.microsoft.com/office/drawing/2010/main" id="{BAA66DB2-6D91-4AD2-B55A-B1B6E2C48144}"/>
              </a:ext>
            </a:extLst>
          </p:cNvPr>
          <p:cNvSpPr/>
          <p:nvPr/>
        </p:nvSpPr>
        <p:spPr>
          <a:xfrm rot="0">
            <a:off x="4241543" y="2951688"/>
            <a:ext cx="660902" cy="660902"/>
          </a:xfrm>
          <a:prstGeom prst="ellipse">
            <a:avLst/>
          </a:prstGeom>
          <a:solidFill>
            <a:srgbClr val="c88c32"/>
          </a:solidFill>
          <a:ln cap="flat" w="25400">
            <a:solidFill>
              <a:srgbClr val="f2f2f2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11" name="Google Shape;184;p234">
            <a:extLst>
              <a:ext uri="{26A48A66-F9B8-4347-A05A-C3FB418C3591}">
                <a16:creationId xmlns:a16="http://schemas.microsoft.com/office/drawing/2010/main" id="{E98BEA7A-798A-4370-894C-E16B2AEF8EF7}"/>
              </a:ext>
            </a:extLst>
          </p:cNvPr>
          <p:cNvSpPr/>
          <p:nvPr>
            <p:ph idx="4" type="pic"/>
          </p:nvPr>
        </p:nvSpPr>
        <p:spPr>
          <a:xfrm rot="0">
            <a:off x="4408678" y="3122801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85;p234">
            <a:extLst>
              <a:ext uri="{13AD4346-DD4B-48CC-A47D-29B179773C05}">
                <a16:creationId xmlns:a16="http://schemas.microsoft.com/office/drawing/2010/main" id="{8C0D922B-3854-45E3-8433-47AC3465D4FB}"/>
              </a:ext>
            </a:extLst>
          </p:cNvPr>
          <p:cNvSpPr/>
          <p:nvPr>
            <p:ph idx="5" type="body"/>
          </p:nvPr>
        </p:nvSpPr>
        <p:spPr>
          <a:xfrm rot="0"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93102F1D-DF0A-49FC-83EA-634F4E56F08B}">
        <p14:creationId xmlns:p14="http://schemas.microsoft.com/office/powerpoint/2010/main" val="1694365905113"/>
      </p:ext>
    </p:extLst>
  </p:cSld>
  <p:clrMapOvr>
    <a:masterClrMapping/>
  </p:clrMapOvr>
</p:sldLayout>
</file>

<file path=ppt/slideLayouts/slideLayout2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;p235">
            <a:extLst>
              <a:ext uri="{2F2294FA-19CD-495C-93F3-52D2139C7564}">
                <a16:creationId xmlns:a16="http://schemas.microsoft.com/office/drawing/2010/main" id="{4A65E220-9741-4923-BC50-CFEC598F4B98}"/>
              </a:ext>
            </a:extLst>
          </p:cNvPr>
          <p:cNvSpPr/>
          <p:nvPr/>
        </p:nvSpPr>
        <p:spPr>
          <a:xfrm rot="0">
            <a:off x="4572000" y="0"/>
            <a:ext cx="4572000" cy="514349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descr="Shape&#10;&#10;Description automatically generated with low confidence" id="3" name="Google Shape;188;p235">
            <a:extLst>
              <a:ext uri="{A3E6FCA4-0FF8-420E-B11C-8853B537224C}">
                <a16:creationId xmlns:a16="http://schemas.microsoft.com/office/drawing/2010/main" id="{17EB131D-FFD6-4BC8-B207-FE1EF35ECE11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89;p235">
            <a:extLst>
              <a:ext uri="{F8114BD8-8F40-4F51-98F4-2A45B6B30772}">
                <a16:creationId xmlns:a16="http://schemas.microsoft.com/office/drawing/2010/main" id="{88AE730D-5191-42C2-ADE7-DAEE46668141}"/>
              </a:ext>
            </a:extLst>
          </p:cNvPr>
          <p:cNvSpPr/>
          <p:nvPr>
            <p:ph type="pic"/>
          </p:nvPr>
        </p:nvSpPr>
        <p:spPr>
          <a:xfrm rot="0"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90;p235">
            <a:extLst>
              <a:ext uri="{9961AA62-0FCE-456C-8C74-68CB44B9F1C8}">
                <a16:creationId xmlns:a16="http://schemas.microsoft.com/office/drawing/2010/main" id="{678A18FE-4A2C-4D2E-AB6D-C969AEE048CB}"/>
              </a:ext>
            </a:extLst>
          </p:cNvPr>
          <p:cNvSpPr/>
          <p:nvPr>
            <p:ph idx="1" type="title"/>
          </p:nvPr>
        </p:nvSpPr>
        <p:spPr>
          <a:xfrm rot="0">
            <a:off x="5088537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191;p235">
            <a:extLst>
              <a:ext uri="{23844290-8B3F-4F54-B4F3-2C9B99F607D2}">
                <a16:creationId xmlns:a16="http://schemas.microsoft.com/office/drawing/2010/main" id="{234ECB64-E6DD-4DDE-A7F9-31349CC4AA6B}"/>
              </a:ext>
            </a:extLst>
          </p:cNvPr>
          <p:cNvSpPr/>
          <p:nvPr/>
        </p:nvSpPr>
        <p:spPr>
          <a:xfrm rot="0">
            <a:off x="4879819" y="656888"/>
            <a:ext cx="90534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" name="Google Shape;192;p235">
            <a:extLst>
              <a:ext uri="{28183BCC-374D-4C20-ABF4-AB3102337FAF}">
                <a16:creationId xmlns:a16="http://schemas.microsoft.com/office/drawing/2010/main" id="{D8B0586F-C073-4D44-BD6D-72D18BD71303}"/>
              </a:ext>
            </a:extLst>
          </p:cNvPr>
          <p:cNvSpPr/>
          <p:nvPr/>
        </p:nvSpPr>
        <p:spPr>
          <a:xfrm rot="0">
            <a:off x="4241543" y="1368179"/>
            <a:ext cx="660902" cy="660902"/>
          </a:xfrm>
          <a:prstGeom prst="ellipse">
            <a:avLst/>
          </a:prstGeom>
          <a:solidFill>
            <a:schemeClr val="accent4"/>
          </a:solidFill>
          <a:ln cap="flat" w="25400">
            <a:solidFill>
              <a:srgbClr val="f2f2f2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Google Shape;193;p235">
            <a:extLst>
              <a:ext uri="{F01290FA-ED7D-433D-A1FA-A766EE56FBC2}">
                <a16:creationId xmlns:a16="http://schemas.microsoft.com/office/drawing/2010/main" id="{DFBBA715-EEE5-468A-AA1D-60DDA199DBF0}"/>
              </a:ext>
            </a:extLst>
          </p:cNvPr>
          <p:cNvSpPr/>
          <p:nvPr>
            <p:ph idx="2" type="pic"/>
          </p:nvPr>
        </p:nvSpPr>
        <p:spPr>
          <a:xfrm rot="0">
            <a:off x="4408678" y="1539292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194;p235">
            <a:extLst>
              <a:ext uri="{86C78133-091B-44AA-AE6C-397C55FC7468}">
                <a16:creationId xmlns:a16="http://schemas.microsoft.com/office/drawing/2010/main" id="{384A86F9-DEF5-4848-8EB6-81A7670FB1F8}"/>
              </a:ext>
            </a:extLst>
          </p:cNvPr>
          <p:cNvSpPr/>
          <p:nvPr>
            <p:ph idx="3" type="body"/>
          </p:nvPr>
        </p:nvSpPr>
        <p:spPr>
          <a:xfrm rot="0"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195;p235">
            <a:extLst>
              <a:ext uri="{F77345AB-312D-4ACE-8FCA-24FE7A805FD0}">
                <a16:creationId xmlns:a16="http://schemas.microsoft.com/office/drawing/2010/main" id="{281B6F32-F107-4E09-BD2B-F054E4462155}"/>
              </a:ext>
            </a:extLst>
          </p:cNvPr>
          <p:cNvSpPr/>
          <p:nvPr/>
        </p:nvSpPr>
        <p:spPr>
          <a:xfrm rot="0">
            <a:off x="4241543" y="2951688"/>
            <a:ext cx="660902" cy="660902"/>
          </a:xfrm>
          <a:prstGeom prst="ellipse">
            <a:avLst/>
          </a:prstGeom>
          <a:solidFill>
            <a:schemeClr val="accent4"/>
          </a:solidFill>
          <a:ln cap="flat" w="25400">
            <a:solidFill>
              <a:srgbClr val="f2f2f2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11" name="Google Shape;196;p235">
            <a:extLst>
              <a:ext uri="{1A8FDBC1-9E02-4340-A950-74570D948760}">
                <a16:creationId xmlns:a16="http://schemas.microsoft.com/office/drawing/2010/main" id="{B0C967F8-F3BD-4A6C-9170-05A57652ED99}"/>
              </a:ext>
            </a:extLst>
          </p:cNvPr>
          <p:cNvSpPr/>
          <p:nvPr>
            <p:ph idx="4" type="pic"/>
          </p:nvPr>
        </p:nvSpPr>
        <p:spPr>
          <a:xfrm rot="0">
            <a:off x="4408678" y="3122801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97;p235">
            <a:extLst>
              <a:ext uri="{590AE920-34B2-4DF5-B28F-A537078B5D20}">
                <a16:creationId xmlns:a16="http://schemas.microsoft.com/office/drawing/2010/main" id="{31D23B49-A30B-4DA4-A440-980FE6474B2D}"/>
              </a:ext>
            </a:extLst>
          </p:cNvPr>
          <p:cNvSpPr/>
          <p:nvPr>
            <p:ph idx="5" type="body"/>
          </p:nvPr>
        </p:nvSpPr>
        <p:spPr>
          <a:xfrm rot="0"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84C1DD1D-C97E-4CDA-99D7-032CA8FCE1DC}">
        <p14:creationId xmlns:p14="http://schemas.microsoft.com/office/powerpoint/2010/main" val="1694365905115"/>
      </p:ext>
    </p:extLst>
  </p:cSld>
  <p:clrMapOvr>
    <a:masterClrMapping/>
  </p:clrMapOvr>
</p:sldLayout>
</file>

<file path=ppt/slideLayouts/slideLayout2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99;p236">
            <a:extLst>
              <a:ext uri="{910DA378-DAFA-4A04-8A3F-D398A597B13A}">
                <a16:creationId xmlns:a16="http://schemas.microsoft.com/office/drawing/2010/main" id="{AE4C1234-2F8D-4620-919B-62FF9508D98A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00;p236">
            <a:extLst>
              <a:ext uri="{30948BC2-DD89-453A-9693-7DD2BAA14071}">
                <a16:creationId xmlns:a16="http://schemas.microsoft.com/office/drawing/2010/main" id="{26F154B5-4548-46B0-B557-4C67D3CE77CD}"/>
              </a:ext>
            </a:extLst>
          </p:cNvPr>
          <p:cNvGrpSpPr/>
          <p:nvPr/>
        </p:nvGrpSpPr>
        <p:grpSpPr>
          <a:xfrm rot="0">
            <a:off x="4107304" y="941707"/>
            <a:ext cx="284686" cy="3999388"/>
            <a:chOff x="4107304" y="941707"/>
            <a:chExt cx="284686" cy="3999388"/>
          </a:xfrm>
        </p:grpSpPr>
        <p:sp>
          <p:nvSpPr>
            <p:cNvPr id="4" name="Google Shape;201;p236">
              <a:extLst>
                <a:ext uri="{0DE4F2BF-558E-4CB6-AF2F-519A03D8F9F7}">
                  <a16:creationId xmlns:a16="http://schemas.microsoft.com/office/drawing/2010/main" id="{E09E2A11-87F7-41F8-90BD-E55D6358EF7A}"/>
                </a:ext>
              </a:extLst>
            </p:cNvPr>
            <p:cNvSpPr/>
            <p:nvPr/>
          </p:nvSpPr>
          <p:spPr>
            <a:xfrm rot="0"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5" name="Google Shape;202;p236">
              <a:extLst>
                <a:ext uri="{6AFFDDAC-0D57-443B-988D-12ED68CA1A4F}">
                  <a16:creationId xmlns:a16="http://schemas.microsoft.com/office/drawing/2010/main" id="{0AEA8354-40B8-4509-ADAA-594D22AB676E}"/>
                </a:ext>
              </a:extLst>
            </p:cNvPr>
            <p:cNvSpPr/>
            <p:nvPr/>
          </p:nvSpPr>
          <p:spPr>
            <a:xfrm rot="0">
              <a:off x="4112338" y="1097989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6" name="Google Shape;203;p236">
              <a:extLst>
                <a:ext uri="{91C24FC4-9C54-4978-AA3D-5A81C76B56A6}">
                  <a16:creationId xmlns:a16="http://schemas.microsoft.com/office/drawing/2010/main" id="{71257C47-C118-4183-ABCF-415ED8E8516F}"/>
                </a:ext>
              </a:extLst>
            </p:cNvPr>
            <p:cNvSpPr/>
            <p:nvPr/>
          </p:nvSpPr>
          <p:spPr>
            <a:xfrm rot="0">
              <a:off x="4107304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800" u="none">
                  <a:solidFill>
                    <a:schemeClr val="lt1"/>
                  </a:solidFill>
                  <a:latin typeface="Calibri"/>
                </a:rPr>
                <a:t/>
              </a:r>
              <a:endParaRPr b="0" cap="none" dirty="0" i="0" lang="en-US" strike="noStrike" sz="1800" u="non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7" name="Google Shape;204;p236">
            <a:extLst>
              <a:ext uri="{EF79420A-80F2-4558-AAE2-85826541E0D7}">
                <a16:creationId xmlns:a16="http://schemas.microsoft.com/office/drawing/2010/main" id="{9CA3C3C2-C94A-44C6-9E35-F56FBCDBF197}"/>
              </a:ext>
            </a:extLst>
          </p:cNvPr>
          <p:cNvSpPr/>
          <p:nvPr>
            <p:ph type="pic"/>
          </p:nvPr>
        </p:nvSpPr>
        <p:spPr>
          <a:xfrm rot="0">
            <a:off x="219360" y="856040"/>
            <a:ext cx="3958630" cy="4287459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205;p236">
            <a:extLst>
              <a:ext uri="{F4D7B86F-F40C-4623-9ECC-420A064DAA11}">
                <a16:creationId xmlns:a16="http://schemas.microsoft.com/office/drawing/2010/main" id="{00F716BC-B724-42B6-B65D-CFF91F926D22}"/>
              </a:ext>
            </a:extLst>
          </p:cNvPr>
          <p:cNvSpPr/>
          <p:nvPr>
            <p:ph idx="1" type="body"/>
          </p:nvPr>
        </p:nvSpPr>
        <p:spPr>
          <a:xfrm rot="0"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206;p236">
            <a:extLst>
              <a:ext uri="{7E6D3137-5FEF-487B-A90A-2F3606024FD7}">
                <a16:creationId xmlns:a16="http://schemas.microsoft.com/office/drawing/2010/main" id="{960ACD2C-5E1B-4C6E-B118-FB102A2E576A}"/>
              </a:ext>
            </a:extLst>
          </p:cNvPr>
          <p:cNvSpPr/>
          <p:nvPr>
            <p:ph idx="2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207;p236">
            <a:extLst>
              <a:ext uri="{42652C35-3338-4BF3-A880-EC1CD2205F71}">
                <a16:creationId xmlns:a16="http://schemas.microsoft.com/office/drawing/2010/main" id="{0297FA08-03C8-4DBF-8D65-6A315845B1FE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EAB4D8F7-F2CB-41BA-AA94-0812E2A5C0F5}">
        <p14:creationId xmlns:p14="http://schemas.microsoft.com/office/powerpoint/2010/main" val="1694365905118"/>
      </p:ext>
    </p:extLst>
  </p:cSld>
  <p:clrMapOvr>
    <a:masterClrMapping/>
  </p:clrMapOvr>
</p:sldLayout>
</file>

<file path=ppt/slideLayouts/slideLayout2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209;p237">
            <a:extLst>
              <a:ext uri="{68E94876-772C-44EE-BAF9-606D3EBA645D}">
                <a16:creationId xmlns:a16="http://schemas.microsoft.com/office/drawing/2010/main" id="{6D1A1EA6-F2F5-42B7-BE5B-0780F46B56E2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0;p237">
            <a:extLst>
              <a:ext uri="{0C40EF3D-D98C-4FC8-949E-C7055B9780A5}">
                <a16:creationId xmlns:a16="http://schemas.microsoft.com/office/drawing/2010/main" id="{139EB5C0-127F-403F-BF6A-FAA9474703DF}"/>
              </a:ext>
            </a:extLst>
          </p:cNvPr>
          <p:cNvSpPr/>
          <p:nvPr>
            <p:ph type="pic"/>
          </p:nvPr>
        </p:nvSpPr>
        <p:spPr>
          <a:xfrm rot="0"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Google Shape;211;p237">
            <a:extLst>
              <a:ext uri="{FBB89568-467F-4499-A50E-53246BD6B3A5}">
                <a16:creationId xmlns:a16="http://schemas.microsoft.com/office/drawing/2010/main" id="{A211F8A7-C04B-46F8-9DAF-B86130281D33}"/>
              </a:ext>
            </a:extLst>
          </p:cNvPr>
          <p:cNvSpPr/>
          <p:nvPr/>
        </p:nvSpPr>
        <p:spPr>
          <a:xfrm rot="0">
            <a:off x="-1" y="1178119"/>
            <a:ext cx="4781551" cy="3333750"/>
          </a:xfrm>
          <a:prstGeom prst="rect">
            <a:avLst/>
          </a:prstGeom>
          <a:solidFill>
            <a:srgbClr val="c4cfee">
              <a:alpha val="19999"/>
            </a:srgbClr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5" name="Google Shape;212;p237">
            <a:extLst>
              <a:ext uri="{7D6FBDF2-88CD-4E88-B6EF-DAF18FFE268B}">
                <a16:creationId xmlns:a16="http://schemas.microsoft.com/office/drawing/2010/main" id="{0DE3905C-12C8-4C96-B63F-54FA014151AA}"/>
              </a:ext>
            </a:extLst>
          </p:cNvPr>
          <p:cNvSpPr/>
          <p:nvPr>
            <p:ph idx="1" type="body"/>
          </p:nvPr>
        </p:nvSpPr>
        <p:spPr>
          <a:xfrm rot="0"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213;p237">
            <a:extLst>
              <a:ext uri="{3D004B6D-7B93-4DF3-A4C4-7EB6567E564D}">
                <a16:creationId xmlns:a16="http://schemas.microsoft.com/office/drawing/2010/main" id="{ABFD751A-0A81-46AE-B3AE-300C4F707921}"/>
              </a:ext>
            </a:extLst>
          </p:cNvPr>
          <p:cNvSpPr/>
          <p:nvPr>
            <p:ph idx="2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214;p237">
            <a:extLst>
              <a:ext uri="{19FA4092-513B-404A-986F-1C0FDF1E6BD2}">
                <a16:creationId xmlns:a16="http://schemas.microsoft.com/office/drawing/2010/main" id="{25F53FEA-C7E0-48B2-BB45-32C03179F587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2BBFCC37-8B4C-4F45-A62A-DFEE1124CFD9}">
        <p14:creationId xmlns:p14="http://schemas.microsoft.com/office/powerpoint/2010/main" val="1694365905120"/>
      </p:ext>
    </p:extLst>
  </p:cSld>
  <p:clrMapOvr>
    <a:masterClrMapping/>
  </p:clrMapOvr>
</p:sldLayout>
</file>

<file path=ppt/slideLayouts/slideLayout2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216;p238">
            <a:extLst>
              <a:ext uri="{FF1EEBC0-7BDA-4E83-82FB-58E5618A5D79}">
                <a16:creationId xmlns:a16="http://schemas.microsoft.com/office/drawing/2010/main" id="{58A63B4B-7DEA-45E6-9BF3-D598D761DE76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7;p238">
            <a:extLst>
              <a:ext uri="{E5365B4F-BE05-4722-99D9-D5BB14AFA1C9}">
                <a16:creationId xmlns:a16="http://schemas.microsoft.com/office/drawing/2010/main" id="{848C9B33-8015-44B9-B99B-F0C7F8CE84F2}"/>
              </a:ext>
            </a:extLst>
          </p:cNvPr>
          <p:cNvSpPr/>
          <p:nvPr/>
        </p:nvSpPr>
        <p:spPr>
          <a:xfrm rot="0">
            <a:off x="4135879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Google Shape;218;p238">
            <a:extLst>
              <a:ext uri="{E6937995-CC66-4E74-BB4E-3643797D3C20}">
                <a16:creationId xmlns:a16="http://schemas.microsoft.com/office/drawing/2010/main" id="{EB051C1D-1D30-4DC5-B94F-3F3427AA26A1}"/>
              </a:ext>
            </a:extLst>
          </p:cNvPr>
          <p:cNvSpPr/>
          <p:nvPr>
            <p:ph type="pic"/>
          </p:nvPr>
        </p:nvSpPr>
        <p:spPr>
          <a:xfrm rot="0">
            <a:off x="219360" y="856040"/>
            <a:ext cx="3958630" cy="4287459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219;p238">
            <a:extLst>
              <a:ext uri="{D8F4DE82-94BF-4326-8E24-0EF4487C4FCC}">
                <a16:creationId xmlns:a16="http://schemas.microsoft.com/office/drawing/2010/main" id="{B7D6EE7C-6459-435E-A794-5CDCB1EB6A03}"/>
              </a:ext>
            </a:extLst>
          </p:cNvPr>
          <p:cNvSpPr/>
          <p:nvPr>
            <p:ph idx="1" type="body"/>
          </p:nvPr>
        </p:nvSpPr>
        <p:spPr>
          <a:xfrm rot="0">
            <a:off x="4480014" y="1685925"/>
            <a:ext cx="4444625" cy="24995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220;p238">
            <a:extLst>
              <a:ext uri="{790311B0-169C-465D-8497-6C15BED8024B}">
                <a16:creationId xmlns:a16="http://schemas.microsoft.com/office/drawing/2010/main" id="{C05E9E46-364C-4F39-8835-59F798FE60B2}"/>
              </a:ext>
            </a:extLst>
          </p:cNvPr>
          <p:cNvSpPr/>
          <p:nvPr>
            <p:ph idx="2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221;p238">
            <a:extLst>
              <a:ext uri="{D3D99D09-C320-421E-AC0D-3D65FB627756}">
                <a16:creationId xmlns:a16="http://schemas.microsoft.com/office/drawing/2010/main" id="{D3E61352-EC08-4138-8FBD-D26203ABA650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517EE284-FFA2-430D-921D-B7AE58ED65D6}">
        <p14:creationId xmlns:p14="http://schemas.microsoft.com/office/powerpoint/2010/main" val="1694365905123"/>
      </p:ext>
    </p:extLst>
  </p:cSld>
  <p:clrMapOvr>
    <a:masterClrMapping/>
  </p:clrMapOvr>
</p:sldLayout>
</file>

<file path=ppt/slideLayouts/slideLayout2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223;p239">
            <a:extLst>
              <a:ext uri="{544BC250-F798-4419-B3E0-A98C579AFF05}">
                <a16:creationId xmlns:a16="http://schemas.microsoft.com/office/drawing/2010/main" id="{1FCA44D6-7B16-45D4-BF0D-32C275CB9B4C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4;p239">
            <a:extLst>
              <a:ext uri="{681C44AA-D390-403A-8998-5F049FB88F54}">
                <a16:creationId xmlns:a16="http://schemas.microsoft.com/office/drawing/2010/main" id="{FFFE6E3E-9329-4547-889C-76885EE9D3D5}"/>
              </a:ext>
            </a:extLst>
          </p:cNvPr>
          <p:cNvSpPr/>
          <p:nvPr/>
        </p:nvSpPr>
        <p:spPr>
          <a:xfrm rot="0">
            <a:off x="3817856" y="656888"/>
            <a:ext cx="143828" cy="34409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Google Shape;225;p239">
            <a:extLst>
              <a:ext uri="{35C89E7A-4B67-49ED-87E6-C394FD23F555}">
                <a16:creationId xmlns:a16="http://schemas.microsoft.com/office/drawing/2010/main" id="{85CC2581-E0D9-4D19-AD05-97B12AF18654}"/>
              </a:ext>
            </a:extLst>
          </p:cNvPr>
          <p:cNvSpPr/>
          <p:nvPr>
            <p:ph type="pic"/>
          </p:nvPr>
        </p:nvSpPr>
        <p:spPr>
          <a:xfrm rot="0"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226;p239">
            <a:extLst>
              <a:ext uri="{AED94B66-3B1A-49DA-95D0-97ECD3F7950B}">
                <a16:creationId xmlns:a16="http://schemas.microsoft.com/office/drawing/2010/main" id="{F796372F-1994-4776-9288-9B493A886CE3}"/>
              </a:ext>
            </a:extLst>
          </p:cNvPr>
          <p:cNvSpPr/>
          <p:nvPr>
            <p:ph idx="1" type="title"/>
          </p:nvPr>
        </p:nvSpPr>
        <p:spPr>
          <a:xfrm rot="0">
            <a:off x="4079869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9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227;p239">
            <a:extLst>
              <a:ext uri="{BA2E4CC6-837B-4151-81D7-335E3BA120FF}">
                <a16:creationId xmlns:a16="http://schemas.microsoft.com/office/drawing/2010/main" id="{E6DC2ED5-8CD0-4E7C-8B6F-D7076D5D2B3B}"/>
              </a:ext>
            </a:extLst>
          </p:cNvPr>
          <p:cNvSpPr/>
          <p:nvPr>
            <p:ph idx="2" type="body"/>
          </p:nvPr>
        </p:nvSpPr>
        <p:spPr>
          <a:xfrm rot="0">
            <a:off x="4079867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E5475B3-AE61-4A72-AD78-0AEBF1CAD8BD}">
        <p14:creationId xmlns:p14="http://schemas.microsoft.com/office/powerpoint/2010/main" val="1694365905125"/>
      </p:ext>
    </p:extLst>
  </p:cSld>
  <p:clrMapOvr>
    <a:masterClrMapping/>
  </p:clrMapOvr>
</p:sldLayout>
</file>

<file path=ppt/slideLayouts/slideLayout2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9;p240">
            <a:extLst>
              <a:ext uri="{57A0E35F-C459-4A0A-87A2-39D54ECD7C5F}">
                <a16:creationId xmlns:a16="http://schemas.microsoft.com/office/drawing/2010/main" id="{2ACD82E0-1B36-4945-A3BC-94062557B50F}"/>
              </a:ext>
            </a:extLst>
          </p:cNvPr>
          <p:cNvSpPr/>
          <p:nvPr/>
        </p:nvSpPr>
        <p:spPr>
          <a:xfrm rot="0"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descr="Shape&#10;&#10;Description automatically generated with low confidence" id="3" name="Google Shape;230;p240">
            <a:extLst>
              <a:ext uri="{0E9624A6-5AE5-48EC-80FD-AAB3D1EEE260}">
                <a16:creationId xmlns:a16="http://schemas.microsoft.com/office/drawing/2010/main" id="{CBE1DCA5-B0F5-4F67-AD02-02D07789411C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231;p240">
            <a:extLst>
              <a:ext uri="{EB222D87-76E0-4765-B4E3-17625CCD98BD}">
                <a16:creationId xmlns:a16="http://schemas.microsoft.com/office/drawing/2010/main" id="{D64A0B81-B128-4D23-A808-12D373243248}"/>
              </a:ext>
            </a:extLst>
          </p:cNvPr>
          <p:cNvSpPr/>
          <p:nvPr/>
        </p:nvSpPr>
        <p:spPr>
          <a:xfrm rot="0">
            <a:off x="5302803" y="575608"/>
            <a:ext cx="143828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232;p240">
            <a:extLst>
              <a:ext uri="{346B9E21-EA2F-43DD-888F-B180A51133A9}">
                <a16:creationId xmlns:a16="http://schemas.microsoft.com/office/drawing/2010/main" id="{98C2026D-BB4E-4F49-BD95-8D81FC320EDA}"/>
              </a:ext>
            </a:extLst>
          </p:cNvPr>
          <p:cNvSpPr/>
          <p:nvPr>
            <p:ph type="pic"/>
          </p:nvPr>
        </p:nvSpPr>
        <p:spPr>
          <a:xfrm rot="0">
            <a:off x="-1" y="0"/>
            <a:ext cx="5312964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6" name="Google Shape;233;p240">
            <a:extLst>
              <a:ext uri="{94820ACF-32EA-4EA0-878F-D291ECCE1301}">
                <a16:creationId xmlns:a16="http://schemas.microsoft.com/office/drawing/2010/main" id="{2D1C50A8-29DA-4AF1-8767-07D39776C3A5}"/>
              </a:ext>
            </a:extLst>
          </p:cNvPr>
          <p:cNvSpPr/>
          <p:nvPr>
            <p:ph idx="1" type="title"/>
          </p:nvPr>
        </p:nvSpPr>
        <p:spPr>
          <a:xfrm rot="0">
            <a:off x="5564816" y="575608"/>
            <a:ext cx="3405248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234;p240">
            <a:extLst>
              <a:ext uri="{4F11A330-97EC-4484-BE20-5EA8AF7700C0}">
                <a16:creationId xmlns:a16="http://schemas.microsoft.com/office/drawing/2010/main" id="{8D673D08-DA18-4FCB-B4DB-1EFE3847FAF1}"/>
              </a:ext>
            </a:extLst>
          </p:cNvPr>
          <p:cNvSpPr/>
          <p:nvPr>
            <p:ph idx="2" type="body"/>
          </p:nvPr>
        </p:nvSpPr>
        <p:spPr>
          <a:xfrm rot="0">
            <a:off x="5564818" y="1254811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60D92A2-03A8-413A-8F57-0FB5092F0AD1}">
        <p14:creationId xmlns:p14="http://schemas.microsoft.com/office/powerpoint/2010/main" val="1694365905127"/>
      </p:ext>
    </p:extLst>
  </p:cSld>
  <p:clrMapOvr>
    <a:masterClrMapping/>
  </p:clrMapOvr>
</p:sldLayout>
</file>

<file path=ppt/slideLayouts/slideLayout2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6;p241">
            <a:extLst>
              <a:ext uri="{9849A70B-8BC7-4426-A983-08A8CE41D267}">
                <a16:creationId xmlns:a16="http://schemas.microsoft.com/office/drawing/2010/main" id="{E0819023-93FB-481A-88DA-D9C2E88545EE}"/>
              </a:ext>
            </a:extLst>
          </p:cNvPr>
          <p:cNvSpPr/>
          <p:nvPr/>
        </p:nvSpPr>
        <p:spPr>
          <a:xfrm rot="0">
            <a:off x="0" y="-1"/>
            <a:ext cx="4898780" cy="5143497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34275" lIns="68550" rIns="68550" rtlCol="0" spcFirstLastPara="true" tIns="34275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05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050" u="non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3" name="Google Shape;237;p241">
            <a:extLst>
              <a:ext uri="{2B69D164-6C0D-47AB-96A9-771AACFD1D4B}">
                <a16:creationId xmlns:a16="http://schemas.microsoft.com/office/drawing/2010/main" id="{5295CD31-2A3D-4EC8-B184-E774CDFB8614}"/>
              </a:ext>
            </a:extLst>
          </p:cNvPr>
          <p:cNvPicPr/>
          <p:nvPr/>
        </p:nvPicPr>
        <p:blipFill>
          <a:blip r:embed="rId2"/>
          <a:srcRect b="0" l="20639" r="24166" t="0"/>
          <a:stretch>
            <a:fillRect/>
          </a:stretch>
        </p:blipFill>
        <p:spPr>
          <a:xfrm rot="0">
            <a:off x="4885624" y="2"/>
            <a:ext cx="4258376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4" name="Google Shape;238;p241">
            <a:extLst>
              <a:ext uri="{57045F56-DCAC-4864-B934-1910777EBA4B}">
                <a16:creationId xmlns:a16="http://schemas.microsoft.com/office/drawing/2010/main" id="{67404FC2-6CEA-4103-AA11-88E6F8501115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9;p241">
            <a:extLst>
              <a:ext uri="{98BF425B-45DF-4C70-9D3E-47DD86D47A19}">
                <a16:creationId xmlns:a16="http://schemas.microsoft.com/office/drawing/2010/main" id="{DAC542AE-CB2E-4A67-A9FE-D1045734E9D5}"/>
              </a:ext>
            </a:extLst>
          </p:cNvPr>
          <p:cNvSpPr/>
          <p:nvPr/>
        </p:nvSpPr>
        <p:spPr>
          <a:xfrm rot="0"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013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013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" name="Google Shape;240;p241">
            <a:extLst>
              <a:ext uri="{2B3F3C29-4B26-44BC-A73B-2936FAD5A2DE}">
                <a16:creationId xmlns:a16="http://schemas.microsoft.com/office/drawing/2010/main" id="{EF042203-D983-40C0-A335-90FF48E000E0}"/>
              </a:ext>
            </a:extLst>
          </p:cNvPr>
          <p:cNvSpPr/>
          <p:nvPr>
            <p:ph idx="10" type="title"/>
          </p:nvPr>
        </p:nvSpPr>
        <p:spPr>
          <a:xfrm rot="0">
            <a:off x="144711" y="436897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chemeClr val="lt1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241;p241">
            <a:extLst>
              <a:ext uri="{068705D1-E088-4E3D-BDDC-FE6239D7265D}">
                <a16:creationId xmlns:a16="http://schemas.microsoft.com/office/drawing/2010/main" id="{BBDE9B24-985B-43C9-836E-F0E16300CE3C}"/>
              </a:ext>
            </a:extLst>
          </p:cNvPr>
          <p:cNvSpPr/>
          <p:nvPr>
            <p:ph idx="11" type="body"/>
          </p:nvPr>
        </p:nvSpPr>
        <p:spPr>
          <a:xfrm rot="0">
            <a:off x="144711" y="1422475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242;p241">
            <a:extLst>
              <a:ext uri="{518E51E2-BB1F-4F66-8635-F57545CD7688}">
                <a16:creationId xmlns:a16="http://schemas.microsoft.com/office/drawing/2010/main" id="{09361556-3D0C-48E5-B561-21C94F511AEE}"/>
              </a:ext>
            </a:extLst>
          </p:cNvPr>
          <p:cNvSpPr/>
          <p:nvPr>
            <p:ph idx="12" type="body"/>
          </p:nvPr>
        </p:nvSpPr>
        <p:spPr>
          <a:xfrm rot="0">
            <a:off x="144711" y="954389"/>
            <a:ext cx="4343205" cy="3580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2385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UcPeriod"/>
              <a:defRPr b="1" cap="none" dirty="0" i="0" lang="en-US" strike="noStrike" sz="15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F8198DD0-403C-439C-9786-82C79EDEEACD}">
        <p14:creationId xmlns:p14="http://schemas.microsoft.com/office/powerpoint/2010/main" val="1694365905129"/>
      </p:ext>
    </p:extLst>
  </p:cSld>
  <p:clrMapOvr>
    <a:masterClrMapping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8;p216">
            <a:extLst>
              <a:ext uri="{D2E92D7C-990C-4BB1-AA06-5FAD30831301}">
                <a16:creationId xmlns:a16="http://schemas.microsoft.com/office/drawing/2010/main" id="{CAA6EE6E-31DC-4D8C-9873-725522509DDD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9;p216">
            <a:extLst>
              <a:ext uri="{8B18A59B-9881-4104-B8C8-8067DAD0CD06}">
                <a16:creationId xmlns:a16="http://schemas.microsoft.com/office/drawing/2010/main" id="{0AC58BA0-FC08-4C91-B41E-6FBA2357C782}"/>
              </a:ext>
            </a:extLst>
          </p:cNvPr>
          <p:cNvGrpSpPr/>
          <p:nvPr/>
        </p:nvGrpSpPr>
        <p:grpSpPr>
          <a:xfrm rot="0">
            <a:off x="270519" y="225967"/>
            <a:ext cx="175260" cy="4075443"/>
            <a:chOff x="270519" y="1140367"/>
            <a:chExt cx="175260" cy="4075443"/>
          </a:xfrm>
        </p:grpSpPr>
        <p:grpSp>
          <p:nvGrpSpPr>
            <p:cNvPr id="4" name="Google Shape;20;p216">
              <a:extLst>
                <a:ext uri="{12718FA5-0E92-495D-891D-D8C18765CC2D}">
                  <a16:creationId xmlns:a16="http://schemas.microsoft.com/office/drawing/2010/main" id="{6D0148FC-FA20-49BD-8698-96B2737A9D3C}"/>
                </a:ext>
              </a:extLst>
            </p:cNvPr>
            <p:cNvGrpSpPr/>
            <p:nvPr/>
          </p:nvGrpSpPr>
          <p:grpSpPr>
            <a:xfrm rot="0">
              <a:off x="270519" y="3891468"/>
              <a:ext cx="175260" cy="1324342"/>
              <a:chOff x="129115" y="3948030"/>
              <a:chExt cx="175260" cy="1324342"/>
            </a:xfrm>
          </p:grpSpPr>
          <p:sp>
            <p:nvSpPr>
              <p:cNvPr id="5" name="Google Shape;21;p216">
                <a:extLst>
                  <a:ext uri="{CC40FD00-0411-41F9-8C2E-210D25FFACD9}">
                    <a16:creationId xmlns:a16="http://schemas.microsoft.com/office/drawing/2010/main" id="{61F4EEBF-6523-434A-AF25-D89E4FC1D933}"/>
                  </a:ext>
                </a:extLst>
              </p:cNvPr>
              <p:cNvSpPr/>
              <p:nvPr/>
            </p:nvSpPr>
            <p:spPr>
              <a:xfrm rot="0">
                <a:off x="129115" y="394803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Arial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Arial"/>
                </a:endParaRPr>
              </a:p>
            </p:txBody>
          </p:sp>
          <p:cxnSp>
            <p:nvCxnSpPr>
              <p:cNvPr id="6" name="Google Shape;22;p216">
                <a:extLst>
                  <a:ext uri="{EDC31910-1509-4FC3-A116-4C26E44E7FB8}">
                    <a16:creationId xmlns:a16="http://schemas.microsoft.com/office/drawing/2010/main" id="{25B1B098-A40A-4918-832C-440F2D95E8DD}"/>
                  </a:ext>
                </a:extLst>
              </p:cNvPr>
              <p:cNvCxnSpPr/>
              <p:nvPr/>
            </p:nvCxnSpPr>
            <p:spPr>
              <a:xfrm rot="0">
                <a:off x="216745" y="4159529"/>
                <a:ext cx="0" cy="1112843"/>
              </a:xfrm>
              <a:prstGeom prst="line">
                <a:avLst/>
              </a:prstGeom>
              <a:noFill/>
              <a:ln cap="flat" w="12700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23;p216">
              <a:extLst>
                <a:ext uri="{FB3F3CBD-CD64-495B-B597-EAE9F976BC8F}">
                  <a16:creationId xmlns:a16="http://schemas.microsoft.com/office/drawing/2010/main" id="{33BD8533-A2E0-4D47-AAEF-A64AA1249AE7}"/>
                </a:ext>
              </a:extLst>
            </p:cNvPr>
            <p:cNvGrpSpPr/>
            <p:nvPr/>
          </p:nvGrpSpPr>
          <p:grpSpPr>
            <a:xfrm rot="0">
              <a:off x="270519" y="1140367"/>
              <a:ext cx="175260" cy="2253463"/>
              <a:chOff x="129115" y="1196929"/>
              <a:chExt cx="175260" cy="2253463"/>
            </a:xfrm>
          </p:grpSpPr>
          <p:cxnSp>
            <p:nvCxnSpPr>
              <p:cNvPr id="8" name="Google Shape;24;p216">
                <a:extLst>
                  <a:ext uri="{27C4DBF6-B21E-40FA-BB0A-F9287FC41064}">
                    <a16:creationId xmlns:a16="http://schemas.microsoft.com/office/drawing/2010/main" id="{34064FCE-0766-4278-8D8E-BA7C060BB297}"/>
                  </a:ext>
                </a:extLst>
              </p:cNvPr>
              <p:cNvCxnSpPr/>
              <p:nvPr/>
            </p:nvCxnSpPr>
            <p:spPr>
              <a:xfrm rot="0">
                <a:off x="216745" y="1402852"/>
                <a:ext cx="0" cy="2047541"/>
              </a:xfrm>
              <a:prstGeom prst="line">
                <a:avLst/>
              </a:prstGeom>
              <a:noFill/>
              <a:ln cap="flat" w="12700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25;p216">
                <a:extLst>
                  <a:ext uri="{D4109A82-175A-44B2-9CD6-B508420BDDA5}">
                    <a16:creationId xmlns:a16="http://schemas.microsoft.com/office/drawing/2010/main" id="{FA71BECF-B3C5-45F7-8B1E-89C8E380D410}"/>
                  </a:ext>
                </a:extLst>
              </p:cNvPr>
              <p:cNvSpPr/>
              <p:nvPr/>
            </p:nvSpPr>
            <p:spPr>
              <a:xfrm rot="0"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Arial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Arial"/>
                </a:endParaRPr>
              </a:p>
            </p:txBody>
          </p:sp>
        </p:grpSp>
      </p:grpSp>
    </p:spTree>
    <p:extLst>
      <p:ext uri="{61042862-ED09-40D2-B5C6-2D2EE1EE17C8}">
        <p14:creationId xmlns:p14="http://schemas.microsoft.com/office/powerpoint/2010/main" val="1694365905065"/>
      </p:ext>
    </p:extLst>
  </p:cSld>
  <p:clrMapOvr>
    <a:masterClrMapping/>
  </p:clrMapOvr>
</p:sldLayout>
</file>

<file path=ppt/slideLayouts/slideLayout3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44;p242">
            <a:extLst>
              <a:ext uri="{9EDC5513-B3CB-4959-A58D-54093714DD92}">
                <a16:creationId xmlns:a16="http://schemas.microsoft.com/office/drawing/2010/main" id="{2BDEC4FA-D1A6-4774-A8CD-110041F8614F}"/>
              </a:ext>
            </a:extLst>
          </p:cNvPr>
          <p:cNvGrpSpPr/>
          <p:nvPr/>
        </p:nvGrpSpPr>
        <p:grpSpPr>
          <a:xfrm rot="0">
            <a:off x="2494464" y="494214"/>
            <a:ext cx="4155073" cy="4155073"/>
            <a:chOff x="2119794" y="-36836"/>
            <a:chExt cx="5217172" cy="5217172"/>
          </a:xfrm>
        </p:grpSpPr>
        <p:sp>
          <p:nvSpPr>
            <p:cNvPr id="3" name="Google Shape;245;p242">
              <a:extLst>
                <a:ext uri="{42B165CC-9590-4EB1-AA7F-195AC4FC00C8}">
                  <a16:creationId xmlns:a16="http://schemas.microsoft.com/office/drawing/2010/main" id="{0B4ED0D6-BF0D-4C65-921D-7F0D41BD310B}"/>
                </a:ext>
              </a:extLst>
            </p:cNvPr>
            <p:cNvSpPr/>
            <p:nvPr/>
          </p:nvSpPr>
          <p:spPr>
            <a:xfrm rot="-10121413">
              <a:off x="5995472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4" name="Google Shape;246;p242">
              <a:extLst>
                <a:ext uri="{BCC93986-51C6-4783-A841-7FBB36C5B2FA}">
                  <a16:creationId xmlns:a16="http://schemas.microsoft.com/office/drawing/2010/main" id="{CBBD5EEC-55F9-4D79-BF94-9A4BCEABC6A2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Arial"/>
              </a:endParaRPr>
            </a:p>
          </p:txBody>
        </p:sp>
        <p:grpSp>
          <p:nvGrpSpPr>
            <p:cNvPr id="5" name="Google Shape;247;p242">
              <a:extLst>
                <a:ext uri="{30698871-42A9-482B-85B4-D3A142494333}">
                  <a16:creationId xmlns:a16="http://schemas.microsoft.com/office/drawing/2010/main" id="{054CB1CC-DAD4-4306-920E-17DCC79D1DDE}"/>
                </a:ext>
              </a:extLst>
            </p:cNvPr>
            <p:cNvGrpSpPr/>
            <p:nvPr/>
          </p:nvGrpSpPr>
          <p:grpSpPr>
            <a:xfrm rot="0">
              <a:off x="2119794" y="-36836"/>
              <a:ext cx="5217172" cy="5217172"/>
              <a:chOff x="2334961" y="334711"/>
              <a:chExt cx="4626477" cy="4626477"/>
            </a:xfrm>
          </p:grpSpPr>
          <p:grpSp>
            <p:nvGrpSpPr>
              <p:cNvPr id="6" name="Google Shape;248;p242">
                <a:extLst>
                  <a:ext uri="{3BF9FCC7-5D59-4DAC-AAB2-F126F867B299}">
                    <a16:creationId xmlns:a16="http://schemas.microsoft.com/office/drawing/2010/main" id="{BB27827C-B801-428A-B777-52E5CBDCD0AC}"/>
                  </a:ext>
                </a:extLst>
              </p:cNvPr>
              <p:cNvGrpSpPr/>
              <p:nvPr/>
            </p:nvGrpSpPr>
            <p:grpSpPr>
              <a:xfrm rot="0"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7" name="Google Shape;249;p242">
                  <a:extLst>
                    <a:ext uri="{37134513-4522-44FE-B7B3-E90B3AE8CF2F}">
                      <a16:creationId xmlns:a16="http://schemas.microsoft.com/office/drawing/2010/main" id="{9F80B2F1-C77E-45A7-9261-87D3983A8616}"/>
                    </a:ext>
                  </a:extLst>
                </p:cNvPr>
                <p:cNvSpPr/>
                <p:nvPr/>
              </p:nvSpPr>
              <p:spPr>
                <a:xfrm rot="0"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8" name="Google Shape;250;p242">
                  <a:extLst>
                    <a:ext uri="{38B5F108-ABC1-4BA9-92EB-47F015B3ABD4}">
                      <a16:creationId xmlns:a16="http://schemas.microsoft.com/office/drawing/2010/main" id="{F2B9A0DD-645A-4C33-B387-519E931848C8}"/>
                    </a:ext>
                  </a:extLst>
                </p:cNvPr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251;p242">
                  <a:extLst>
                    <a:ext uri="{4C5D27A9-42B4-430A-9DA4-F3BE1EF83F11}">
                      <a16:creationId xmlns:a16="http://schemas.microsoft.com/office/drawing/2010/main" id="{C6AE3601-71F3-4542-9E57-340E6826947A}"/>
                    </a:ext>
                  </a:extLst>
                </p:cNvPr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sp>
            <p:nvSpPr>
              <p:cNvPr id="10" name="Google Shape;252;p242">
                <a:extLst>
                  <a:ext uri="{91446ECE-E7FF-49E1-94FE-D01E1808F2FC}">
                    <a16:creationId xmlns:a16="http://schemas.microsoft.com/office/drawing/2010/main" id="{24FA7ADC-84D7-47AC-93DA-F435D34B66BA}"/>
                  </a:ext>
                </a:extLst>
              </p:cNvPr>
              <p:cNvSpPr/>
              <p:nvPr/>
            </p:nvSpPr>
            <p:spPr>
              <a:xfrm rot="0"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1" name="Google Shape;253;p242">
              <a:extLst>
                <a:ext uri="{C5945325-5450-4C6C-A5EC-ECC71E9950C1}">
                  <a16:creationId xmlns:a16="http://schemas.microsoft.com/office/drawing/2010/main" id="{DAC24E2B-6637-49BF-9344-2074EEBA027E}"/>
                </a:ext>
              </a:extLst>
            </p:cNvPr>
            <p:cNvSpPr/>
            <p:nvPr/>
          </p:nvSpPr>
          <p:spPr>
            <a:xfrm rot="0">
              <a:off x="2361789" y="1620202"/>
              <a:ext cx="4733182" cy="1903094"/>
            </a:xfrm>
            <a:custGeom>
              <a:avLst/>
              <a:gdLst/>
              <a:ahLst/>
              <a:cxnLst/>
              <a:rect b="b" l="0" r="r" t="0"/>
              <a:pathLst>
                <a:path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Arial"/>
              </a:endParaRPr>
            </a:p>
          </p:txBody>
        </p:sp>
      </p:grpSp>
      <p:sp>
        <p:nvSpPr>
          <p:cNvPr id="12" name="Google Shape;254;p242">
            <a:extLst>
              <a:ext uri="{402445FF-4982-4759-97D6-2A95A85F11F3}">
                <a16:creationId xmlns:a16="http://schemas.microsoft.com/office/drawing/2010/main" id="{C9E13CEA-24E9-4F7F-A4E5-37D5B2C8FD4F}"/>
              </a:ext>
            </a:extLst>
          </p:cNvPr>
          <p:cNvSpPr/>
          <p:nvPr>
            <p:ph type="body"/>
          </p:nvPr>
        </p:nvSpPr>
        <p:spPr>
          <a:xfrm rot="0"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0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809F25CA-97BA-46EE-A20C-0A5C6CD113C0}">
        <p14:creationId xmlns:p14="http://schemas.microsoft.com/office/powerpoint/2010/main" val="1694365905132"/>
      </p:ext>
    </p:extLst>
  </p:cSld>
  <p:clrMapOvr>
    <a:masterClrMapping/>
  </p:clrMapOvr>
</p:sldLayout>
</file>

<file path=ppt/slideLayouts/slideLayout3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6;p243">
            <a:extLst>
              <a:ext uri="{AD3E44CD-4746-4EDD-8935-18861AB7E2BB}">
                <a16:creationId xmlns:a16="http://schemas.microsoft.com/office/drawing/2010/main" id="{1666C9AC-B9A2-411C-937B-E0B7039CA9BF}"/>
              </a:ext>
            </a:extLst>
          </p:cNvPr>
          <p:cNvGrpSpPr/>
          <p:nvPr/>
        </p:nvGrpSpPr>
        <p:grpSpPr>
          <a:xfrm rot="0">
            <a:off x="2494465" y="494214"/>
            <a:ext cx="4155072" cy="4155073"/>
            <a:chOff x="2119794" y="-36836"/>
            <a:chExt cx="5217172" cy="5217172"/>
          </a:xfrm>
        </p:grpSpPr>
        <p:sp>
          <p:nvSpPr>
            <p:cNvPr id="3" name="Google Shape;257;p243">
              <a:extLst>
                <a:ext uri="{EA5D98DE-76BE-48B7-BDF4-9DA24145A77A}">
                  <a16:creationId xmlns:a16="http://schemas.microsoft.com/office/drawing/2010/main" id="{88B01BB5-B789-4983-BA6F-58730E1043CC}"/>
                </a:ext>
              </a:extLst>
            </p:cNvPr>
            <p:cNvSpPr/>
            <p:nvPr/>
          </p:nvSpPr>
          <p:spPr>
            <a:xfrm rot="-10121413">
              <a:off x="5995472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4" name="Google Shape;258;p243">
              <a:extLst>
                <a:ext uri="{8D6AE7D4-A4D3-41C4-A827-E316847368E1}">
                  <a16:creationId xmlns:a16="http://schemas.microsoft.com/office/drawing/2010/main" id="{4E97D420-7FEF-4CCC-80B3-46BD280D5204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5" name="Google Shape;259;p243">
              <a:extLst>
                <a:ext uri="{EAB074BB-6C95-4580-94A4-76637961E693}">
                  <a16:creationId xmlns:a16="http://schemas.microsoft.com/office/drawing/2010/main" id="{FD3B71E7-177A-4AFA-8AE6-F02EEE1331CD}"/>
                </a:ext>
              </a:extLst>
            </p:cNvPr>
            <p:cNvGrpSpPr/>
            <p:nvPr/>
          </p:nvGrpSpPr>
          <p:grpSpPr>
            <a:xfrm rot="0">
              <a:off x="2119794" y="-36836"/>
              <a:ext cx="5217172" cy="5217172"/>
              <a:chOff x="2334961" y="334711"/>
              <a:chExt cx="4626477" cy="4626477"/>
            </a:xfrm>
          </p:grpSpPr>
          <p:grpSp>
            <p:nvGrpSpPr>
              <p:cNvPr id="6" name="Google Shape;260;p243">
                <a:extLst>
                  <a:ext uri="{03E920D1-80ED-4F60-9A23-62A50B047092}">
                    <a16:creationId xmlns:a16="http://schemas.microsoft.com/office/drawing/2010/main" id="{F27B81A5-E83B-4863-AA2E-3DC97BE5CB71}"/>
                  </a:ext>
                </a:extLst>
              </p:cNvPr>
              <p:cNvGrpSpPr/>
              <p:nvPr/>
            </p:nvGrpSpPr>
            <p:grpSpPr>
              <a:xfrm rot="0"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7" name="Google Shape;261;p243">
                  <a:extLst>
                    <a:ext uri="{826FEC21-6F5B-4B0A-8F12-F69951788DD9}">
                      <a16:creationId xmlns:a16="http://schemas.microsoft.com/office/drawing/2010/main" id="{C18F5A7F-E3C5-4E3A-A02B-1A560C3872AE}"/>
                    </a:ext>
                  </a:extLst>
                </p:cNvPr>
                <p:cNvSpPr/>
                <p:nvPr/>
              </p:nvSpPr>
              <p:spPr>
                <a:xfrm rot="0"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8" name="Google Shape;262;p243">
                  <a:extLst>
                    <a:ext uri="{207D547F-7FA2-4848-B196-B8244972286A}">
                      <a16:creationId xmlns:a16="http://schemas.microsoft.com/office/drawing/2010/main" id="{BAB5FA69-E489-40C7-949F-53A69726ECA2}"/>
                    </a:ext>
                  </a:extLst>
                </p:cNvPr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263;p243">
                  <a:extLst>
                    <a:ext uri="{8AB5F026-B94D-40C3-8771-58BC08EBA000}">
                      <a16:creationId xmlns:a16="http://schemas.microsoft.com/office/drawing/2010/main" id="{2E395B13-7147-431F-AB52-F44F13CD14A6}"/>
                    </a:ext>
                  </a:extLst>
                </p:cNvPr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sp>
            <p:nvSpPr>
              <p:cNvPr id="10" name="Google Shape;264;p243">
                <a:extLst>
                  <a:ext uri="{98FABCEC-EB35-4C27-9A22-5EEC0364AB1A}">
                    <a16:creationId xmlns:a16="http://schemas.microsoft.com/office/drawing/2010/main" id="{5BA1BA34-FF82-47CD-B01E-1BC81D3E3861}"/>
                  </a:ext>
                </a:extLst>
              </p:cNvPr>
              <p:cNvSpPr/>
              <p:nvPr/>
            </p:nvSpPr>
            <p:spPr>
              <a:xfrm rot="0"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1" name="Google Shape;265;p243">
              <a:extLst>
                <a:ext uri="{D7E15F20-3E27-482B-8E90-4F9BF0B5DAF6}">
                  <a16:creationId xmlns:a16="http://schemas.microsoft.com/office/drawing/2010/main" id="{7950339B-D4D6-4082-A0EC-89FF528DA5BD}"/>
                </a:ext>
              </a:extLst>
            </p:cNvPr>
            <p:cNvSpPr/>
            <p:nvPr/>
          </p:nvSpPr>
          <p:spPr>
            <a:xfrm rot="0">
              <a:off x="2361789" y="1620202"/>
              <a:ext cx="4733182" cy="1903094"/>
            </a:xfrm>
            <a:custGeom>
              <a:avLst/>
              <a:gdLst/>
              <a:ahLst/>
              <a:cxnLst/>
              <a:rect b="b" l="0" r="r" t="0"/>
              <a:pathLst>
                <a:path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2" name="Google Shape;266;p243">
            <a:extLst>
              <a:ext uri="{B7DD4D44-2A88-43C8-B104-EC54F21D92F0}">
                <a16:creationId xmlns:a16="http://schemas.microsoft.com/office/drawing/2010/main" id="{BD25458E-7BA3-49D7-BD7E-E0C7B35EA7B7}"/>
              </a:ext>
            </a:extLst>
          </p:cNvPr>
          <p:cNvSpPr/>
          <p:nvPr>
            <p:ph type="body"/>
          </p:nvPr>
        </p:nvSpPr>
        <p:spPr>
          <a:xfrm rot="0"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0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5B95F83-FA5B-4D70-AB28-C1CED747AF92}">
        <p14:creationId xmlns:p14="http://schemas.microsoft.com/office/powerpoint/2010/main" val="1694365905134"/>
      </p:ext>
    </p:extLst>
  </p:cSld>
  <p:clrMapOvr>
    <a:masterClrMapping/>
  </p:clrMapOvr>
</p:sldLayout>
</file>

<file path=ppt/slideLayouts/slideLayout3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8;p244">
            <a:extLst>
              <a:ext uri="{C73B671B-94E4-43DF-A7A7-B19A521F0C14}">
                <a16:creationId xmlns:a16="http://schemas.microsoft.com/office/drawing/2010/main" id="{6EF97BE9-9FF7-495E-9955-1FA8CC7C5D6B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2924496" y="901633"/>
            <a:ext cx="3295008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69;p244">
            <a:extLst>
              <a:ext uri="{EE941EC3-8F8D-4313-8F44-9515A8C1B3A2}">
                <a16:creationId xmlns:a16="http://schemas.microsoft.com/office/drawing/2010/main" id="{000BCAB1-98B6-4C24-96B3-A35591E074F0}"/>
              </a:ext>
            </a:extLst>
          </p:cNvPr>
          <p:cNvSpPr/>
          <p:nvPr>
            <p:ph type="body"/>
          </p:nvPr>
        </p:nvSpPr>
        <p:spPr>
          <a:xfrm rot="0"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0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45F6EE7F-8DBD-4C83-91AD-A67CB5091C02}">
        <p14:creationId xmlns:p14="http://schemas.microsoft.com/office/powerpoint/2010/main" val="1694365905137"/>
      </p:ext>
    </p:extLst>
  </p:cSld>
  <p:clrMapOvr>
    <a:masterClrMapping/>
  </p:clrMapOvr>
</p:sldLayout>
</file>

<file path=ppt/slideLayouts/slideLayout3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1;p245">
            <a:extLst>
              <a:ext uri="{B61E507D-23B4-45CE-8853-C9EF7BF176ED}">
                <a16:creationId xmlns:a16="http://schemas.microsoft.com/office/drawing/2010/main" id="{3946EFC7-F626-49B3-9CCA-0FE4A36A567B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2555408" y="637575"/>
            <a:ext cx="4004831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2;p245">
            <a:extLst>
              <a:ext uri="{3BCA6E73-3F3A-4933-9D4B-20083E1828C2}">
                <a16:creationId xmlns:a16="http://schemas.microsoft.com/office/drawing/2010/main" id="{5A859156-D3A5-40DE-A576-1F886C0FD40D}"/>
              </a:ext>
            </a:extLst>
          </p:cNvPr>
          <p:cNvSpPr/>
          <p:nvPr>
            <p:ph type="body"/>
          </p:nvPr>
        </p:nvSpPr>
        <p:spPr>
          <a:xfrm rot="0"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000" u="none">
                <a:solidFill>
                  <a:srgbClr val="223669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41CDE51B-8C42-4ED4-A183-DCAB7AEEF918}">
        <p14:creationId xmlns:p14="http://schemas.microsoft.com/office/powerpoint/2010/main" val="1694365905140"/>
      </p:ext>
    </p:extLst>
  </p:cSld>
  <p:clrMapOvr>
    <a:masterClrMapping/>
  </p:clrMapOvr>
</p:sldLayout>
</file>

<file path=ppt/slideLayouts/slideLayout3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" name="Google Shape;274;p246">
            <a:extLst>
              <a:ext uri="{B0D338A4-6773-40E1-9449-E6D6BB69727C}">
                <a16:creationId xmlns:a16="http://schemas.microsoft.com/office/drawing/2010/main" id="{C3A266BD-803A-4D20-8AA3-2EBEEDD791F3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2360040" y="277448"/>
            <a:ext cx="4422038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5;p246">
            <a:extLst>
              <a:ext uri="{A745FACD-B981-46B4-B443-8FC08D7B78F8}">
                <a16:creationId xmlns:a16="http://schemas.microsoft.com/office/drawing/2010/main" id="{514DCA93-67A1-4249-956F-F9CB70A3974E}"/>
              </a:ext>
            </a:extLst>
          </p:cNvPr>
          <p:cNvSpPr/>
          <p:nvPr>
            <p:ph type="body"/>
          </p:nvPr>
        </p:nvSpPr>
        <p:spPr>
          <a:xfrm rot="0">
            <a:off x="3117397" y="2666489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0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276;p246">
            <a:extLst>
              <a:ext uri="{2E21CFEF-54CF-4EE8-933C-F16D589BBBA6}">
                <a16:creationId xmlns:a16="http://schemas.microsoft.com/office/drawing/2010/main" id="{816CE830-1E27-4562-9958-3B8DF9C40AC6}"/>
              </a:ext>
            </a:extLst>
          </p:cNvPr>
          <p:cNvSpPr/>
          <p:nvPr>
            <p:ph idx="1" type="body"/>
          </p:nvPr>
        </p:nvSpPr>
        <p:spPr>
          <a:xfrm rot="0">
            <a:off x="2894151" y="1477631"/>
            <a:ext cx="1510581" cy="507285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ACD8B91C-523E-4F7E-91F1-945E2B50875A}">
        <p14:creationId xmlns:p14="http://schemas.microsoft.com/office/powerpoint/2010/main" val="1694365905142"/>
      </p:ext>
    </p:extLst>
  </p:cSld>
  <p:clrMapOvr>
    <a:masterClrMapping/>
  </p:clrMapOvr>
</p:sldLayout>
</file>

<file path=ppt/slideLayouts/slideLayout3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278;p247">
            <a:extLst>
              <a:ext uri="{D67ABA37-3A47-49BD-8354-424A0012FD7B}">
                <a16:creationId xmlns:a16="http://schemas.microsoft.com/office/drawing/2010/main" id="{A68309DA-37C8-44E5-8AA3-9D789C9B9986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9;p247">
            <a:extLst>
              <a:ext uri="{60A9A2D6-E472-4B5D-802F-17AABA861545}">
                <a16:creationId xmlns:a16="http://schemas.microsoft.com/office/drawing/2010/main" id="{F9DA5C8D-A6B3-489E-BBA4-66EE2D017B62}"/>
              </a:ext>
            </a:extLst>
          </p:cNvPr>
          <p:cNvSpPr/>
          <p:nvPr/>
        </p:nvSpPr>
        <p:spPr>
          <a:xfrm rot="0"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280;p247">
            <a:extLst>
              <a:ext uri="{0C69D5CA-4700-42F4-BA27-2CD4B7F973AF}">
                <a16:creationId xmlns:a16="http://schemas.microsoft.com/office/drawing/2010/main" id="{2CAA29FF-0C84-4EC6-8464-2900E97C2A2B}"/>
              </a:ext>
            </a:extLst>
          </p:cNvPr>
          <p:cNvSpPr/>
          <p:nvPr/>
        </p:nvSpPr>
        <p:spPr>
          <a:xfrm rot="0"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w="9525">
            <a:solidFill>
              <a:srgbClr val="d8d8d8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5" name="Google Shape;281;p247">
            <a:extLst>
              <a:ext uri="{88394EEA-170C-40D8-919C-FC480C6B47B6}">
                <a16:creationId xmlns:a16="http://schemas.microsoft.com/office/drawing/2010/main" id="{DF43F9C8-4C1D-4EC7-AB0D-A1A40A676E48}"/>
              </a:ext>
            </a:extLst>
          </p:cNvPr>
          <p:cNvSpPr txBox="1"/>
          <p:nvPr/>
        </p:nvSpPr>
        <p:spPr>
          <a:xfrm rot="0"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sp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1" lang="en-US" strike="noStrike" sz="1600" u="none">
                <a:solidFill>
                  <a:schemeClr val="lt1"/>
                </a:solidFill>
                <a:latin typeface="Public Sans"/>
              </a:rPr>
              <a:t>1</a:t>
            </a:r>
            <a:endParaRPr b="1" cap="none" dirty="0" i="1" lang="en-US" strike="noStrike" sz="16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282;p247">
            <a:extLst>
              <a:ext uri="{64314BCF-BF6C-47FC-B167-BF9B5F445DCD}">
                <a16:creationId xmlns:a16="http://schemas.microsoft.com/office/drawing/2010/main" id="{563A0ACA-3E85-41CB-8DF9-90C7FE9A10D5}"/>
              </a:ext>
            </a:extLst>
          </p:cNvPr>
          <p:cNvSpPr/>
          <p:nvPr/>
        </p:nvSpPr>
        <p:spPr>
          <a:xfrm rot="0"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c88c3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7" name="Google Shape;283;p247">
            <a:extLst>
              <a:ext uri="{8B130E05-A487-4708-AC7F-ACF8DBF2E459}">
                <a16:creationId xmlns:a16="http://schemas.microsoft.com/office/drawing/2010/main" id="{02BC2D1D-D886-452A-9991-5E3F8DC7BAD5}"/>
              </a:ext>
            </a:extLst>
          </p:cNvPr>
          <p:cNvSpPr/>
          <p:nvPr/>
        </p:nvSpPr>
        <p:spPr>
          <a:xfrm rot="0"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w="9525">
            <a:solidFill>
              <a:srgbClr val="d8d8d8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8" name="Google Shape;284;p247">
            <a:extLst>
              <a:ext uri="{B06DBA3E-BABA-453E-BB01-112E8BFB28A3}">
                <a16:creationId xmlns:a16="http://schemas.microsoft.com/office/drawing/2010/main" id="{C635182B-220B-47FA-B0C1-E8ACD272AF0D}"/>
              </a:ext>
            </a:extLst>
          </p:cNvPr>
          <p:cNvSpPr txBox="1"/>
          <p:nvPr/>
        </p:nvSpPr>
        <p:spPr>
          <a:xfrm rot="0"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sp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1" lang="en-US" strike="noStrike" sz="1600" u="none">
                <a:solidFill>
                  <a:schemeClr val="lt1"/>
                </a:solidFill>
                <a:latin typeface="Public Sans"/>
              </a:rPr>
              <a:t>2</a:t>
            </a:r>
            <a:endParaRPr b="1" cap="none" dirty="0" i="1" lang="en-US" strike="noStrike" sz="16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285;p247">
            <a:extLst>
              <a:ext uri="{8B9044C4-347B-4086-B134-9E275D88BC8A}">
                <a16:creationId xmlns:a16="http://schemas.microsoft.com/office/drawing/2010/main" id="{5630108D-52A8-475B-B286-C30ADE3FD993}"/>
              </a:ext>
            </a:extLst>
          </p:cNvPr>
          <p:cNvSpPr/>
          <p:nvPr>
            <p:ph type="body"/>
          </p:nvPr>
        </p:nvSpPr>
        <p:spPr>
          <a:xfrm rot="0">
            <a:off x="1086864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286;p247">
            <a:extLst>
              <a:ext uri="{4086BB54-0345-45A4-BC8F-C9E3E3F3DCBE}">
                <a16:creationId xmlns:a16="http://schemas.microsoft.com/office/drawing/2010/main" id="{129019B5-7F2B-4982-894B-8ED85B4C456F}"/>
              </a:ext>
            </a:extLst>
          </p:cNvPr>
          <p:cNvSpPr/>
          <p:nvPr>
            <p:ph idx="1" type="body"/>
          </p:nvPr>
        </p:nvSpPr>
        <p:spPr>
          <a:xfrm rot="0">
            <a:off x="5540602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287;p247">
            <a:extLst>
              <a:ext uri="{287618E7-DD62-4137-8B5B-05DA5FC8ECFE}">
                <a16:creationId xmlns:a16="http://schemas.microsoft.com/office/drawing/2010/main" id="{0E756653-4AF3-41B9-B63A-DAE8BC2D49C9}"/>
              </a:ext>
            </a:extLst>
          </p:cNvPr>
          <p:cNvSpPr/>
          <p:nvPr>
            <p:ph idx="2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288;p247">
            <a:extLst>
              <a:ext uri="{4183ACF9-96C2-4C54-923A-D3D06BFF0C23}">
                <a16:creationId xmlns:a16="http://schemas.microsoft.com/office/drawing/2010/main" id="{C44DF218-3253-4F33-A925-2EE8DEA4A787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3D5287AB-C2C9-410A-962B-F0E6A0200FEB}">
        <p14:creationId xmlns:p14="http://schemas.microsoft.com/office/powerpoint/2010/main" val="1694365905145"/>
      </p:ext>
    </p:extLst>
  </p:cSld>
  <p:clrMapOvr>
    <a:masterClrMapping/>
  </p:clrMapOvr>
</p:sldLayout>
</file>

<file path=ppt/slideLayouts/slideLayout3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290;p248">
            <a:extLst>
              <a:ext uri="{E882C44E-4A50-4BE1-BA02-E618D66246A5}">
                <a16:creationId xmlns:a16="http://schemas.microsoft.com/office/drawing/2010/main" id="{DAA59111-BB55-4739-8A8A-B3F4C6792B20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1;p248">
            <a:extLst>
              <a:ext uri="{144456F7-6C4A-416A-AEA8-D2821D61B11A}">
                <a16:creationId xmlns:a16="http://schemas.microsoft.com/office/drawing/2010/main" id="{CAFB90E8-AE6B-4C75-BFAB-95D1C2093996}"/>
              </a:ext>
            </a:extLst>
          </p:cNvPr>
          <p:cNvSpPr/>
          <p:nvPr/>
        </p:nvSpPr>
        <p:spPr>
          <a:xfrm rot="0"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292;p248">
            <a:extLst>
              <a:ext uri="{1685B699-B91C-4CE1-924A-AE98E42C6298}">
                <a16:creationId xmlns:a16="http://schemas.microsoft.com/office/drawing/2010/main" id="{E44B2A9E-BD69-473D-9399-7258FDA4DC1B}"/>
              </a:ext>
            </a:extLst>
          </p:cNvPr>
          <p:cNvSpPr/>
          <p:nvPr/>
        </p:nvSpPr>
        <p:spPr>
          <a:xfrm rot="0"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w="9525">
            <a:solidFill>
              <a:srgbClr val="d8d8d8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5" name="Google Shape;293;p248">
            <a:extLst>
              <a:ext uri="{44CBE7E2-EB2C-4DED-B948-BB04E0A85D03}">
                <a16:creationId xmlns:a16="http://schemas.microsoft.com/office/drawing/2010/main" id="{2DFB7BB5-1193-4B47-BE93-9A7A963DEF50}"/>
              </a:ext>
            </a:extLst>
          </p:cNvPr>
          <p:cNvSpPr txBox="1"/>
          <p:nvPr/>
        </p:nvSpPr>
        <p:spPr>
          <a:xfrm rot="0"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sp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1" lang="en-US" strike="noStrike" sz="1600" u="none">
                <a:solidFill>
                  <a:schemeClr val="lt1"/>
                </a:solidFill>
                <a:latin typeface="Public Sans"/>
              </a:rPr>
              <a:t>1</a:t>
            </a:r>
            <a:endParaRPr b="1" cap="none" dirty="0" i="1" lang="en-US" strike="noStrike" sz="16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294;p248">
            <a:extLst>
              <a:ext uri="{94B03923-F740-4E09-97CD-028269771EE2}">
                <a16:creationId xmlns:a16="http://schemas.microsoft.com/office/drawing/2010/main" id="{13E4C50F-C428-45F1-939F-18FFDC8800AF}"/>
              </a:ext>
            </a:extLst>
          </p:cNvPr>
          <p:cNvSpPr/>
          <p:nvPr/>
        </p:nvSpPr>
        <p:spPr>
          <a:xfrm rot="0"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c88c3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7" name="Google Shape;295;p248">
            <a:extLst>
              <a:ext uri="{2060178F-B109-47E0-9A18-DA6F525CD60C}">
                <a16:creationId xmlns:a16="http://schemas.microsoft.com/office/drawing/2010/main" id="{4E9D548D-53EE-4046-AB83-3F2183590774}"/>
              </a:ext>
            </a:extLst>
          </p:cNvPr>
          <p:cNvSpPr/>
          <p:nvPr/>
        </p:nvSpPr>
        <p:spPr>
          <a:xfrm rot="0"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w="9525">
            <a:solidFill>
              <a:srgbClr val="d8d8d8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8" name="Google Shape;296;p248">
            <a:extLst>
              <a:ext uri="{FF7D8743-1863-447E-8CF3-34CF2FF8DB73}">
                <a16:creationId xmlns:a16="http://schemas.microsoft.com/office/drawing/2010/main" id="{681EC516-4A51-4189-A6DD-B37594AD0E0E}"/>
              </a:ext>
            </a:extLst>
          </p:cNvPr>
          <p:cNvSpPr txBox="1"/>
          <p:nvPr/>
        </p:nvSpPr>
        <p:spPr>
          <a:xfrm rot="0"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sp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1" lang="en-US" strike="noStrike" sz="1600" u="none">
                <a:solidFill>
                  <a:schemeClr val="lt1"/>
                </a:solidFill>
                <a:latin typeface="Public Sans"/>
              </a:rPr>
              <a:t>2</a:t>
            </a:r>
            <a:endParaRPr b="1" cap="none" dirty="0" i="1" lang="en-US" strike="noStrike" sz="16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297;p248">
            <a:extLst>
              <a:ext uri="{69551A3C-6EB2-4347-9346-C2A02C92C817}">
                <a16:creationId xmlns:a16="http://schemas.microsoft.com/office/drawing/2010/main" id="{5CAFDF82-CFAB-49BC-B84A-505AB9442B20}"/>
              </a:ext>
            </a:extLst>
          </p:cNvPr>
          <p:cNvSpPr/>
          <p:nvPr>
            <p:ph type="body"/>
          </p:nvPr>
        </p:nvSpPr>
        <p:spPr>
          <a:xfrm rot="0">
            <a:off x="1086864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298;p248">
            <a:extLst>
              <a:ext uri="{C367AA0D-2349-4DB3-B98D-EC1F83190ADB}">
                <a16:creationId xmlns:a16="http://schemas.microsoft.com/office/drawing/2010/main" id="{BAA08C7E-607C-4E89-91EB-293C97291CEA}"/>
              </a:ext>
            </a:extLst>
          </p:cNvPr>
          <p:cNvSpPr/>
          <p:nvPr>
            <p:ph idx="1" type="body"/>
          </p:nvPr>
        </p:nvSpPr>
        <p:spPr>
          <a:xfrm rot="0">
            <a:off x="5540602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299;p248">
            <a:extLst>
              <a:ext uri="{25779818-2A56-457A-9AFB-2DF1269A679B}">
                <a16:creationId xmlns:a16="http://schemas.microsoft.com/office/drawing/2010/main" id="{05AD6780-5550-4162-89C7-1B27EFDE8727}"/>
              </a:ext>
            </a:extLst>
          </p:cNvPr>
          <p:cNvSpPr/>
          <p:nvPr>
            <p:ph idx="2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300;p248">
            <a:extLst>
              <a:ext uri="{38CB5B37-CD9A-4000-8404-BE2DAACC50A4}">
                <a16:creationId xmlns:a16="http://schemas.microsoft.com/office/drawing/2010/main" id="{5B3D758B-48A4-4B90-A61D-2FC7A0958D03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921282AB-DA6E-48D6-BC61-982BC3619AA3}">
        <p14:creationId xmlns:p14="http://schemas.microsoft.com/office/powerpoint/2010/main" val="1694365905148"/>
      </p:ext>
    </p:extLst>
  </p:cSld>
  <p:clrMapOvr>
    <a:masterClrMapping/>
  </p:clrMapOvr>
</p:sldLayout>
</file>

<file path=ppt/slideLayouts/slideLayout3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302;p249">
            <a:extLst>
              <a:ext uri="{5C4E8F5E-B12C-4ABC-BB55-1FD04761799F}">
                <a16:creationId xmlns:a16="http://schemas.microsoft.com/office/drawing/2010/main" id="{F947990D-E817-45FD-98EC-F0B868F30E33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303;p249">
            <a:extLst>
              <a:ext uri="{273462F7-FA1B-4878-939B-739647E84DC3}">
                <a16:creationId xmlns:a16="http://schemas.microsoft.com/office/drawing/2010/main" id="{B306F3BB-9A1A-4977-8689-B3AC872DC4F9}"/>
              </a:ext>
            </a:extLst>
          </p:cNvPr>
          <p:cNvCxnSpPr/>
          <p:nvPr/>
        </p:nvCxnSpPr>
        <p:spPr>
          <a:xfrm flipH="true" rot="10800000">
            <a:off x="0" y="2140588"/>
            <a:ext cx="9143999" cy="1"/>
          </a:xfrm>
          <a:prstGeom prst="line">
            <a:avLst/>
          </a:prstGeom>
          <a:noFill/>
          <a:ln cap="flat" w="9525">
            <a:solidFill>
              <a:srgbClr val="d8d8d8"/>
            </a:solidFill>
            <a:prstDash val="solid"/>
            <a:round/>
          </a:ln>
        </p:spPr>
      </p:cxnSp>
      <p:grpSp>
        <p:nvGrpSpPr>
          <p:cNvPr id="4" name="Google Shape;304;p249">
            <a:extLst>
              <a:ext uri="{028D5838-FFB9-44C3-A595-ED063AE05CAB}">
                <a16:creationId xmlns:a16="http://schemas.microsoft.com/office/drawing/2010/main" id="{99BD0F5F-C01D-4629-A10F-E925A0C80D12}"/>
              </a:ext>
            </a:extLst>
          </p:cNvPr>
          <p:cNvGrpSpPr/>
          <p:nvPr/>
        </p:nvGrpSpPr>
        <p:grpSpPr>
          <a:xfrm rot="0">
            <a:off x="2257341" y="1861278"/>
            <a:ext cx="560367" cy="825149"/>
            <a:chOff x="2257341" y="1871217"/>
            <a:chExt cx="560367" cy="825149"/>
          </a:xfrm>
        </p:grpSpPr>
        <p:sp>
          <p:nvSpPr>
            <p:cNvPr id="5" name="Google Shape;305;p249">
              <a:extLst>
                <a:ext uri="{4E1AE068-5331-4850-8181-43E6B94C813C}">
                  <a16:creationId xmlns:a16="http://schemas.microsoft.com/office/drawing/2010/main" id="{60BE5719-2DB8-4FD7-9CA7-231065FD8A9C}"/>
                </a:ext>
              </a:extLst>
            </p:cNvPr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6" name="Google Shape;306;p249">
              <a:extLst>
                <a:ext uri="{C6E029E2-644C-485A-9BAF-7A3CDA0549FD}">
                  <a16:creationId xmlns:a16="http://schemas.microsoft.com/office/drawing/2010/main" id="{2A698130-4025-448F-A92B-39A19A13F467}"/>
                </a:ext>
              </a:extLst>
            </p:cNvPr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w="25400">
              <a:solidFill>
                <a:schemeClr val="lt1"/>
              </a:solidFill>
              <a:prstDash val="solid"/>
              <a:round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7" name="Google Shape;307;p249">
              <a:extLst>
                <a:ext uri="{72492312-F703-413B-8A27-B550405EA0BC}">
                  <a16:creationId xmlns:a16="http://schemas.microsoft.com/office/drawing/2010/main" id="{A44733DE-F26C-4A70-BB6D-5363F8203FFF}"/>
                </a:ext>
              </a:extLst>
            </p:cNvPr>
            <p:cNvCxnSpPr/>
            <p:nvPr/>
          </p:nvCxnSpPr>
          <p:spPr>
            <a:xfrm rot="0">
              <a:off x="2537525" y="2088797"/>
              <a:ext cx="0" cy="548435"/>
            </a:xfrm>
            <a:prstGeom prst="line">
              <a:avLst/>
            </a:prstGeom>
            <a:noFill/>
            <a:ln cap="flat" w="9525">
              <a:solidFill>
                <a:srgbClr val="d8d8d8"/>
              </a:solidFill>
              <a:prstDash val="solid"/>
              <a:round/>
              <a:tailEnd len="med" type="triangle" w="med"/>
            </a:ln>
          </p:spPr>
        </p:cxnSp>
        <p:sp>
          <p:nvSpPr>
            <p:cNvPr id="8" name="Google Shape;308;p249">
              <a:extLst>
                <a:ext uri="{3863B20C-A746-4061-B155-C30618C45D5D}">
                  <a16:creationId xmlns:a16="http://schemas.microsoft.com/office/drawing/2010/main" id="{A02F7876-34F5-46E0-8467-F258890908AF}"/>
                </a:ext>
              </a:extLst>
            </p:cNvPr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9" name="Google Shape;309;p249">
            <a:extLst>
              <a:ext uri="{610AB819-5EE2-4F7D-A702-63159583445B}">
                <a16:creationId xmlns:a16="http://schemas.microsoft.com/office/drawing/2010/main" id="{3C5C5AD0-1E56-4237-A6A5-A91A6DC194D1}"/>
              </a:ext>
            </a:extLst>
          </p:cNvPr>
          <p:cNvGrpSpPr/>
          <p:nvPr/>
        </p:nvGrpSpPr>
        <p:grpSpPr>
          <a:xfrm rot="0">
            <a:off x="6326292" y="1861278"/>
            <a:ext cx="560367" cy="825149"/>
            <a:chOff x="6326292" y="1871217"/>
            <a:chExt cx="560367" cy="825149"/>
          </a:xfrm>
        </p:grpSpPr>
        <p:sp>
          <p:nvSpPr>
            <p:cNvPr id="10" name="Google Shape;310;p249">
              <a:extLst>
                <a:ext uri="{3C6EA69A-4E15-4092-B9CF-9A28184D9289}">
                  <a16:creationId xmlns:a16="http://schemas.microsoft.com/office/drawing/2010/main" id="{1A4266E1-F2E7-4BED-94B1-B2036518DB08}"/>
                </a:ext>
              </a:extLst>
            </p:cNvPr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311;p249">
              <a:extLst>
                <a:ext uri="{3D9E489F-6367-4D1C-9841-FA497AE0FC8E}">
                  <a16:creationId xmlns:a16="http://schemas.microsoft.com/office/drawing/2010/main" id="{C0F75FC8-F424-436C-B182-D0CFDBF32507}"/>
                </a:ext>
              </a:extLst>
            </p:cNvPr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w="25400">
              <a:solidFill>
                <a:schemeClr val="lt1"/>
              </a:solidFill>
              <a:prstDash val="solid"/>
              <a:round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12" name="Google Shape;312;p249">
              <a:extLst>
                <a:ext uri="{CA2DD4FF-62F7-4AAC-B533-D4DEB51A8C9F}">
                  <a16:creationId xmlns:a16="http://schemas.microsoft.com/office/drawing/2010/main" id="{CB86A09B-B138-4653-9175-E0839CEAD23A}"/>
                </a:ext>
              </a:extLst>
            </p:cNvPr>
            <p:cNvCxnSpPr/>
            <p:nvPr/>
          </p:nvCxnSpPr>
          <p:spPr>
            <a:xfrm rot="0">
              <a:off x="6606476" y="2088797"/>
              <a:ext cx="0" cy="548435"/>
            </a:xfrm>
            <a:prstGeom prst="line">
              <a:avLst/>
            </a:prstGeom>
            <a:noFill/>
            <a:ln cap="flat" w="9525">
              <a:solidFill>
                <a:srgbClr val="d8d8d8"/>
              </a:solidFill>
              <a:prstDash val="solid"/>
              <a:round/>
              <a:tailEnd len="med" type="triangle" w="med"/>
            </a:ln>
          </p:spPr>
        </p:cxnSp>
        <p:sp>
          <p:nvSpPr>
            <p:cNvPr id="13" name="Google Shape;313;p249">
              <a:extLst>
                <a:ext uri="{32B4D175-B75F-444C-BB04-5A0429772463}">
                  <a16:creationId xmlns:a16="http://schemas.microsoft.com/office/drawing/2010/main" id="{C7E2C5F6-AE9C-4043-A6C8-EC0073DF204F}"/>
                </a:ext>
              </a:extLst>
            </p:cNvPr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4" name="Google Shape;314;p249">
            <a:extLst>
              <a:ext uri="{1F08EABA-D3C7-4595-8332-801B8463BB4E}">
                <a16:creationId xmlns:a16="http://schemas.microsoft.com/office/drawing/2010/main" id="{E937ABE2-F63F-44F8-96A0-CA695222CC0E}"/>
              </a:ext>
            </a:extLst>
          </p:cNvPr>
          <p:cNvSpPr/>
          <p:nvPr>
            <p:ph type="body"/>
          </p:nvPr>
        </p:nvSpPr>
        <p:spPr>
          <a:xfrm rot="0"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315;p249">
            <a:extLst>
              <a:ext uri="{C01EC9F9-3417-4B90-B45E-C673CC76BB74}">
                <a16:creationId xmlns:a16="http://schemas.microsoft.com/office/drawing/2010/main" id="{2CE6FBDF-0DFA-4DC0-A3CC-4FA0882FF9D3}"/>
              </a:ext>
            </a:extLst>
          </p:cNvPr>
          <p:cNvSpPr/>
          <p:nvPr>
            <p:ph idx="1" type="body"/>
          </p:nvPr>
        </p:nvSpPr>
        <p:spPr>
          <a:xfrm rot="0"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316;p249">
            <a:extLst>
              <a:ext uri="{2DBF4E14-D9AF-45A0-9201-B8FC92D4EBDD}">
                <a16:creationId xmlns:a16="http://schemas.microsoft.com/office/drawing/2010/main" id="{6F313DB4-D10C-4EDD-A687-1321A2007DBC}"/>
              </a:ext>
            </a:extLst>
          </p:cNvPr>
          <p:cNvSpPr/>
          <p:nvPr>
            <p:ph idx="2" type="body"/>
          </p:nvPr>
        </p:nvSpPr>
        <p:spPr>
          <a:xfrm rot="0"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317;p249">
            <a:extLst>
              <a:ext uri="{6A603969-71AC-4C98-83AB-0A65911BEDFE}">
                <a16:creationId xmlns:a16="http://schemas.microsoft.com/office/drawing/2010/main" id="{776E252F-60B0-4EC4-B32B-82547D30F92D}"/>
              </a:ext>
            </a:extLst>
          </p:cNvPr>
          <p:cNvSpPr/>
          <p:nvPr>
            <p:ph idx="3" type="body"/>
          </p:nvPr>
        </p:nvSpPr>
        <p:spPr>
          <a:xfrm rot="0"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Google Shape;318;p249">
            <a:extLst>
              <a:ext uri="{1BD3CEBA-590B-4180-B8D2-BC5ABD2E3769}">
                <a16:creationId xmlns:a16="http://schemas.microsoft.com/office/drawing/2010/main" id="{92A5590C-F821-4409-826A-899A4964B5E7}"/>
              </a:ext>
            </a:extLst>
          </p:cNvPr>
          <p:cNvSpPr/>
          <p:nvPr>
            <p:ph idx="4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Google Shape;319;p249">
            <a:extLst>
              <a:ext uri="{BF1A85ED-4761-43AE-8C6E-9BBE7EAB0AC0}">
                <a16:creationId xmlns:a16="http://schemas.microsoft.com/office/drawing/2010/main" id="{1E7E5530-8DC3-4A33-871A-00F26DDB531C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672CAF49-50D3-47B7-BFCA-DCE1FB4D1A75}">
        <p14:creationId xmlns:p14="http://schemas.microsoft.com/office/powerpoint/2010/main" val="1694365905152"/>
      </p:ext>
    </p:extLst>
  </p:cSld>
  <p:clrMapOvr>
    <a:masterClrMapping/>
  </p:clrMapOvr>
</p:sldLayout>
</file>

<file path=ppt/slideLayouts/slideLayout3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321;p250">
            <a:extLst>
              <a:ext uri="{0C44DE35-9476-4770-8179-4413DB8B7987}">
                <a16:creationId xmlns:a16="http://schemas.microsoft.com/office/drawing/2010/main" id="{4BB31B85-EF15-4663-B385-5F82CE4D6C80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22;p250">
            <a:extLst>
              <a:ext uri="{F76483BA-6DDE-45F2-9FBA-50C508217CEF}">
                <a16:creationId xmlns:a16="http://schemas.microsoft.com/office/drawing/2010/main" id="{BC16BE6A-7595-4E3D-94F2-BFF9D3715FE5}"/>
              </a:ext>
            </a:extLst>
          </p:cNvPr>
          <p:cNvSpPr/>
          <p:nvPr/>
        </p:nvSpPr>
        <p:spPr>
          <a:xfrm rot="0"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323;p250">
            <a:extLst>
              <a:ext uri="{E1D3B3F5-C560-4020-82E5-09A02AFAB261}">
                <a16:creationId xmlns:a16="http://schemas.microsoft.com/office/drawing/2010/main" id="{1839E540-6B6D-42FE-91A3-96FD52D50B02}"/>
              </a:ext>
            </a:extLst>
          </p:cNvPr>
          <p:cNvSpPr/>
          <p:nvPr/>
        </p:nvSpPr>
        <p:spPr>
          <a:xfrm rot="0"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w="9525">
            <a:solidFill>
              <a:srgbClr val="d8d8d8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5" name="Google Shape;324;p250">
            <a:extLst>
              <a:ext uri="{CBE876E0-C25A-43D1-90B7-E808B3FB7439}">
                <a16:creationId xmlns:a16="http://schemas.microsoft.com/office/drawing/2010/main" id="{07B5BFEC-2097-43F0-8EC3-5C79CA0BD225}"/>
              </a:ext>
            </a:extLst>
          </p:cNvPr>
          <p:cNvSpPr txBox="1"/>
          <p:nvPr/>
        </p:nvSpPr>
        <p:spPr>
          <a:xfrm rot="0"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sp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1" lang="en-US" strike="noStrike" sz="1600" u="none">
                <a:solidFill>
                  <a:schemeClr val="lt1"/>
                </a:solidFill>
                <a:latin typeface="Public Sans"/>
              </a:rPr>
              <a:t>1</a:t>
            </a:r>
            <a:endParaRPr b="1" cap="none" dirty="0" i="1" lang="en-US" strike="noStrike" sz="16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325;p250">
            <a:extLst>
              <a:ext uri="{F64BF1AA-74A9-46C3-A250-4DEDFAEA5BDA}">
                <a16:creationId xmlns:a16="http://schemas.microsoft.com/office/drawing/2010/main" id="{987087FE-27DC-42BB-ADC2-25D1F340D9F7}"/>
              </a:ext>
            </a:extLst>
          </p:cNvPr>
          <p:cNvSpPr/>
          <p:nvPr>
            <p:ph type="body"/>
          </p:nvPr>
        </p:nvSpPr>
        <p:spPr>
          <a:xfrm rot="0">
            <a:off x="1086864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326;p250">
            <a:extLst>
              <a:ext uri="{A2F8B89D-2CDC-42D0-961B-18F41052C089}">
                <a16:creationId xmlns:a16="http://schemas.microsoft.com/office/drawing/2010/main" id="{A5423FBD-8A59-45DC-8AB9-E0CBE1CF1C0F}"/>
              </a:ext>
            </a:extLst>
          </p:cNvPr>
          <p:cNvSpPr/>
          <p:nvPr/>
        </p:nvSpPr>
        <p:spPr>
          <a:xfrm rot="0"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Google Shape;327;p250">
            <a:extLst>
              <a:ext uri="{3107A146-EAB8-467D-B2B1-BF9EEDE6A4B3}">
                <a16:creationId xmlns:a16="http://schemas.microsoft.com/office/drawing/2010/main" id="{026EC732-00AB-43F4-B93B-72251A9A5F6D}"/>
              </a:ext>
            </a:extLst>
          </p:cNvPr>
          <p:cNvSpPr/>
          <p:nvPr/>
        </p:nvSpPr>
        <p:spPr>
          <a:xfrm rot="0"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w="9525">
            <a:solidFill>
              <a:srgbClr val="d8d8d8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9" name="Google Shape;328;p250">
            <a:extLst>
              <a:ext uri="{195EE367-48E1-4364-BA3A-D75EBA05CE46}">
                <a16:creationId xmlns:a16="http://schemas.microsoft.com/office/drawing/2010/main" id="{C585302B-D306-4423-8C27-B97DE1E5E266}"/>
              </a:ext>
            </a:extLst>
          </p:cNvPr>
          <p:cNvSpPr txBox="1"/>
          <p:nvPr/>
        </p:nvSpPr>
        <p:spPr>
          <a:xfrm rot="0"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sp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1" lang="en-US" strike="noStrike" sz="1600" u="none">
                <a:solidFill>
                  <a:schemeClr val="lt1"/>
                </a:solidFill>
                <a:latin typeface="Public Sans"/>
              </a:rPr>
              <a:t>2</a:t>
            </a:r>
            <a:endParaRPr b="1" cap="none" dirty="0" i="1" lang="en-US" strike="noStrike" sz="16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0" name="Google Shape;329;p250">
            <a:extLst>
              <a:ext uri="{28B27063-9A6B-4FC4-B18E-F51B62C01797}">
                <a16:creationId xmlns:a16="http://schemas.microsoft.com/office/drawing/2010/main" id="{8DE704C7-68BA-48E1-9F4C-D1B646AA138D}"/>
              </a:ext>
            </a:extLst>
          </p:cNvPr>
          <p:cNvSpPr/>
          <p:nvPr>
            <p:ph idx="1" type="body"/>
          </p:nvPr>
        </p:nvSpPr>
        <p:spPr>
          <a:xfrm rot="0">
            <a:off x="4056308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330;p250">
            <a:extLst>
              <a:ext uri="{AD9B0FA3-80B0-442E-81C6-A3238EB4462F}">
                <a16:creationId xmlns:a16="http://schemas.microsoft.com/office/drawing/2010/main" id="{A57EC8CC-D5BB-4788-8B2F-16D16754230F}"/>
              </a:ext>
            </a:extLst>
          </p:cNvPr>
          <p:cNvSpPr/>
          <p:nvPr/>
        </p:nvSpPr>
        <p:spPr>
          <a:xfrm rot="0"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12" name="Google Shape;331;p250">
            <a:extLst>
              <a:ext uri="{29E0A31C-568E-4F1C-9E48-13B27E5A0C28}">
                <a16:creationId xmlns:a16="http://schemas.microsoft.com/office/drawing/2010/main" id="{1ADBF9CB-6787-4634-A782-57C4E619C199}"/>
              </a:ext>
            </a:extLst>
          </p:cNvPr>
          <p:cNvSpPr/>
          <p:nvPr/>
        </p:nvSpPr>
        <p:spPr>
          <a:xfrm rot="0"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w="9525">
            <a:solidFill>
              <a:srgbClr val="d8d8d8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13" name="Google Shape;332;p250">
            <a:extLst>
              <a:ext uri="{910CF47D-C739-4B05-8C2D-623B7A270373}">
                <a16:creationId xmlns:a16="http://schemas.microsoft.com/office/drawing/2010/main" id="{3406921A-C18F-4F30-9C2B-2798C67389FD}"/>
              </a:ext>
            </a:extLst>
          </p:cNvPr>
          <p:cNvSpPr txBox="1"/>
          <p:nvPr/>
        </p:nvSpPr>
        <p:spPr>
          <a:xfrm rot="0"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sp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1" lang="en-US" strike="noStrike" sz="1600" u="none">
                <a:solidFill>
                  <a:schemeClr val="lt1"/>
                </a:solidFill>
                <a:latin typeface="Public Sans"/>
              </a:rPr>
              <a:t>3</a:t>
            </a:r>
            <a:endParaRPr b="1" cap="none" dirty="0" i="1" lang="en-US" strike="noStrike" sz="16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4" name="Google Shape;333;p250">
            <a:extLst>
              <a:ext uri="{FCC6EB68-76F0-42E6-B508-95CAFED4588B}">
                <a16:creationId xmlns:a16="http://schemas.microsoft.com/office/drawing/2010/main" id="{DD48F711-E122-41A4-AB3F-AAF31DE6BFBA}"/>
              </a:ext>
            </a:extLst>
          </p:cNvPr>
          <p:cNvSpPr/>
          <p:nvPr>
            <p:ph idx="2" type="body"/>
          </p:nvPr>
        </p:nvSpPr>
        <p:spPr>
          <a:xfrm rot="0">
            <a:off x="7025750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334;p250">
            <a:extLst>
              <a:ext uri="{BFFDD758-BEF6-4901-A59D-8B465D66D413}">
                <a16:creationId xmlns:a16="http://schemas.microsoft.com/office/drawing/2010/main" id="{E01ACDEA-2392-49DC-AECC-F6D49568E1C8}"/>
              </a:ext>
            </a:extLst>
          </p:cNvPr>
          <p:cNvSpPr/>
          <p:nvPr>
            <p:ph idx="3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335;p250">
            <a:extLst>
              <a:ext uri="{9CF11488-3A8D-4D22-95AA-F3A0D9A039F1}">
                <a16:creationId xmlns:a16="http://schemas.microsoft.com/office/drawing/2010/main" id="{4B1D7AAF-AF86-4097-B13B-4BC6E84C63CD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E60B9C9D-D0E7-43A9-99B6-6222095395E1}">
        <p14:creationId xmlns:p14="http://schemas.microsoft.com/office/powerpoint/2010/main" val="1694365905156"/>
      </p:ext>
    </p:extLst>
  </p:cSld>
  <p:clrMapOvr>
    <a:masterClrMapping/>
  </p:clrMapOvr>
</p:sldLayout>
</file>

<file path=ppt/slideLayouts/slideLayout3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337;p251">
            <a:extLst>
              <a:ext uri="{79A29D4F-BE2F-4C04-ABB6-1438191639E5}">
                <a16:creationId xmlns:a16="http://schemas.microsoft.com/office/drawing/2010/main" id="{D03EB492-3A4C-42F2-8751-595DC8EC5EE5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38;p251">
            <a:extLst>
              <a:ext uri="{D38EAA23-0E5E-4328-84FE-79A01F34F0D5}">
                <a16:creationId xmlns:a16="http://schemas.microsoft.com/office/drawing/2010/main" id="{2BE475FE-C6ED-4CFD-B0F4-501BAFB77700}"/>
              </a:ext>
            </a:extLst>
          </p:cNvPr>
          <p:cNvGrpSpPr/>
          <p:nvPr/>
        </p:nvGrpSpPr>
        <p:grpSpPr>
          <a:xfrm rot="0"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39;p251">
              <a:extLst>
                <a:ext uri="{6D751C35-B6A3-4CB8-96C8-AECCABDD1007}">
                  <a16:creationId xmlns:a16="http://schemas.microsoft.com/office/drawing/2010/main" id="{8A508616-4204-449B-87FE-4DB56DA1CCA8}"/>
                </a:ext>
              </a:extLst>
            </p:cNvPr>
            <p:cNvSpPr/>
            <p:nvPr/>
          </p:nvSpPr>
          <p:spPr>
            <a:xfrm rot="0"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800" u="none">
                  <a:solidFill>
                    <a:schemeClr val="lt1"/>
                  </a:solidFill>
                  <a:latin typeface="Calibri"/>
                </a:rPr>
                <a:t/>
              </a:r>
              <a:endParaRPr b="0" cap="none" dirty="0" i="0" lang="en-US" strike="noStrike" sz="1800" u="non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5" name="Google Shape;340;p251">
              <a:extLst>
                <a:ext uri="{76FFF8CF-5548-433B-857D-2BD3EF2FA8EE}">
                  <a16:creationId xmlns:a16="http://schemas.microsoft.com/office/drawing/2010/main" id="{697DDD93-D174-43C7-99AC-FF9F2C042C62}"/>
                </a:ext>
              </a:extLst>
            </p:cNvPr>
            <p:cNvGrpSpPr/>
            <p:nvPr/>
          </p:nvGrpSpPr>
          <p:grpSpPr>
            <a:xfrm rot="0"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41;p251">
                <a:extLst>
                  <a:ext uri="{39240D16-E123-4665-A7A8-8FC0D83BCD3A}">
                    <a16:creationId xmlns:a16="http://schemas.microsoft.com/office/drawing/2010/main" id="{F3CBD1A1-6415-4A78-85E4-76D0815457A6}"/>
                  </a:ext>
                </a:extLst>
              </p:cNvPr>
              <p:cNvSpPr/>
              <p:nvPr/>
            </p:nvSpPr>
            <p:spPr>
              <a:xfrm rot="0"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7" name="Google Shape;342;p251">
                <a:extLst>
                  <a:ext uri="{FFC82A21-4103-4E0F-A79A-718172F8272C}">
                    <a16:creationId xmlns:a16="http://schemas.microsoft.com/office/drawing/2010/main" id="{186D439D-90B2-4888-8851-32926C35F2EB}"/>
                  </a:ext>
                </a:extLst>
              </p:cNvPr>
              <p:cNvSpPr/>
              <p:nvPr/>
            </p:nvSpPr>
            <p:spPr>
              <a:xfrm rot="0"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8" name="Google Shape;343;p251">
                <a:extLst>
                  <a:ext uri="{B53DB0F9-6921-437A-B052-997B4A2352BE}">
                    <a16:creationId xmlns:a16="http://schemas.microsoft.com/office/drawing/2010/main" id="{DC37CBB6-C172-4CFE-87FC-73DE87F8E6CC}"/>
                  </a:ext>
                </a:extLst>
              </p:cNvPr>
              <p:cNvSpPr/>
              <p:nvPr/>
            </p:nvSpPr>
            <p:spPr>
              <a:xfrm rot="0"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</p:grpSp>
      <p:sp>
        <p:nvSpPr>
          <p:cNvPr id="9" name="Google Shape;344;p251">
            <a:extLst>
              <a:ext uri="{0B69F5F6-0E6F-40E5-B44E-7602754A049D}">
                <a16:creationId xmlns:a16="http://schemas.microsoft.com/office/drawing/2010/main" id="{A2B10D04-9363-4614-A2D1-0C78D28DD6E3}"/>
              </a:ext>
            </a:extLst>
          </p:cNvPr>
          <p:cNvSpPr/>
          <p:nvPr>
            <p:ph type="body"/>
          </p:nvPr>
        </p:nvSpPr>
        <p:spPr>
          <a:xfrm rot="0"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1" lang="en-US" strike="noStrike" sz="15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345;p251">
            <a:extLst>
              <a:ext uri="{BB687F35-74D9-4E84-A6DC-617FD9F2B9B0}">
                <a16:creationId xmlns:a16="http://schemas.microsoft.com/office/drawing/2010/main" id="{839E68DE-3128-4E04-81EA-7797C6ECFEB0}"/>
              </a:ext>
            </a:extLst>
          </p:cNvPr>
          <p:cNvSpPr/>
          <p:nvPr>
            <p:ph idx="1" type="body"/>
          </p:nvPr>
        </p:nvSpPr>
        <p:spPr>
          <a:xfrm rot="0"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346;p251">
            <a:extLst>
              <a:ext uri="{2306306B-0E5C-48BB-B3A3-9FB63A69140E}">
                <a16:creationId xmlns:a16="http://schemas.microsoft.com/office/drawing/2010/main" id="{A90678D4-4BC6-4CB3-BFD4-AA473EC804B8}"/>
              </a:ext>
            </a:extLst>
          </p:cNvPr>
          <p:cNvSpPr/>
          <p:nvPr>
            <p:ph idx="2" type="body"/>
          </p:nvPr>
        </p:nvSpPr>
        <p:spPr>
          <a:xfrm rot="0"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347;p251">
            <a:extLst>
              <a:ext uri="{295F3434-47C5-4C28-B40A-7B62A98BEF93}">
                <a16:creationId xmlns:a16="http://schemas.microsoft.com/office/drawing/2010/main" id="{4E6DF816-220C-48C1-88A7-F003DF4490F3}"/>
              </a:ext>
            </a:extLst>
          </p:cNvPr>
          <p:cNvSpPr/>
          <p:nvPr>
            <p:ph idx="3" type="body"/>
          </p:nvPr>
        </p:nvSpPr>
        <p:spPr>
          <a:xfrm rot="0"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348;p251">
            <a:extLst>
              <a:ext uri="{D5D26960-972D-4FEA-B3EA-87C93AF8334B}">
                <a16:creationId xmlns:a16="http://schemas.microsoft.com/office/drawing/2010/main" id="{14175384-1FFC-4848-B6F3-C044D468060B}"/>
              </a:ext>
            </a:extLst>
          </p:cNvPr>
          <p:cNvSpPr/>
          <p:nvPr>
            <p:ph idx="4" type="pic"/>
          </p:nvPr>
        </p:nvSpPr>
        <p:spPr>
          <a:xfrm rot="0"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49;p251">
            <a:extLst>
              <a:ext uri="{92C2AD15-DF7E-4206-A0CF-EB00C2F1993C}">
                <a16:creationId xmlns:a16="http://schemas.microsoft.com/office/drawing/2010/main" id="{F93C4BBF-228C-4448-BEEC-6107708B7D66}"/>
              </a:ext>
            </a:extLst>
          </p:cNvPr>
          <p:cNvSpPr/>
          <p:nvPr>
            <p:ph idx="5" type="pic"/>
          </p:nvPr>
        </p:nvSpPr>
        <p:spPr>
          <a:xfrm rot="0"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50;p251">
            <a:extLst>
              <a:ext uri="{06749977-CEDB-45B2-9A24-4E3F432849CF}">
                <a16:creationId xmlns:a16="http://schemas.microsoft.com/office/drawing/2010/main" id="{8983339F-2EAC-4377-87A0-7E3C891348AA}"/>
              </a:ext>
            </a:extLst>
          </p:cNvPr>
          <p:cNvSpPr/>
          <p:nvPr>
            <p:ph idx="6" type="pic"/>
          </p:nvPr>
        </p:nvSpPr>
        <p:spPr>
          <a:xfrm rot="0"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51;p251">
            <a:extLst>
              <a:ext uri="{A8CFCCC5-B460-447E-B9EE-32252C63B01C}">
                <a16:creationId xmlns:a16="http://schemas.microsoft.com/office/drawing/2010/main" id="{7CC7F847-9AF6-498E-B853-06D87A098A9E}"/>
              </a:ext>
            </a:extLst>
          </p:cNvPr>
          <p:cNvSpPr/>
          <p:nvPr>
            <p:ph idx="7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352;p251">
            <a:extLst>
              <a:ext uri="{F5125D65-3DF9-4797-8EE1-55F0E81E4C3A}">
                <a16:creationId xmlns:a16="http://schemas.microsoft.com/office/drawing/2010/main" id="{0D30E916-191C-4984-ACC8-D8FD680DE44F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E05EFF62-BA88-480F-9B33-FFD6A09C178C}">
        <p14:creationId xmlns:p14="http://schemas.microsoft.com/office/powerpoint/2010/main" val="1694365905160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27;p282">
            <a:extLst>
              <a:ext uri="{5DD4F307-E712-46DE-A849-B172C3D8B1B2}">
                <a16:creationId xmlns:a16="http://schemas.microsoft.com/office/drawing/2010/main" id="{6EB768D9-5177-48EC-8178-2D42F2A40683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8;p282">
            <a:extLst>
              <a:ext uri="{3D38D876-0667-41FD-A175-C5DAF0CE846D}">
                <a16:creationId xmlns:a16="http://schemas.microsoft.com/office/drawing/2010/main" id="{E37C42D1-6178-4A78-8094-5AAD7DDF78C3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29;p282">
            <a:extLst>
              <a:ext uri="{049D0FDA-47A4-4C2B-A7EF-E9475800BCB7}">
                <a16:creationId xmlns:a16="http://schemas.microsoft.com/office/drawing/2010/main" id="{5ACF870E-7434-4926-AFAA-79721CC742B6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30;p282">
            <a:extLst>
              <a:ext uri="{72F2EE52-A575-4C31-BD35-A48A7D5AB293}">
                <a16:creationId xmlns:a16="http://schemas.microsoft.com/office/drawing/2010/main" id="{7AAE504E-A344-4156-AF45-E636F498FCEC}"/>
              </a:ext>
            </a:extLst>
          </p:cNvPr>
          <p:cNvGrpSpPr/>
          <p:nvPr/>
        </p:nvGrpSpPr>
        <p:grpSpPr>
          <a:xfrm rot="0">
            <a:off x="2441262" y="1060409"/>
            <a:ext cx="4259386" cy="3399176"/>
            <a:chOff x="2441262" y="1068029"/>
            <a:chExt cx="4259386" cy="3399176"/>
          </a:xfrm>
        </p:grpSpPr>
        <p:pic>
          <p:nvPicPr>
            <p:cNvPr descr="Icon&#10;&#10;Description automatically generated" id="6" name="Google Shape;31;p282">
              <a:extLst>
                <a:ext uri="{1E06B513-0804-4BAE-8B69-545B2C85529F}">
                  <a16:creationId xmlns:a16="http://schemas.microsoft.com/office/drawing/2010/main" id="{FB1A3C82-0942-47FB-B43D-6021FE7944C0}"/>
                </a:ext>
              </a:extLst>
            </p:cNvPr>
            <p:cNvPicPr/>
            <p:nvPr/>
          </p:nvPicPr>
          <p:blipFill>
            <a:blip r:embed="rId3"/>
            <a:srcRect b="0" l="0" r="0" t="0"/>
            <a:stretch>
              <a:fillRect/>
            </a:stretch>
          </p:blipFill>
          <p:spPr>
            <a:xfrm rot="0"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32;p282">
              <a:extLst>
                <a:ext uri="{13ACF4BF-2B56-4F08-B9EA-29757498C532}">
                  <a16:creationId xmlns:a16="http://schemas.microsoft.com/office/drawing/2010/main" id="{E88DF7D2-FFD1-4BBA-B706-B71B999E7268}"/>
                </a:ext>
              </a:extLst>
            </p:cNvPr>
            <p:cNvGrpSpPr/>
            <p:nvPr/>
          </p:nvGrpSpPr>
          <p:grpSpPr>
            <a:xfrm rot="0">
              <a:off x="2441262" y="1089939"/>
              <a:ext cx="4259386" cy="3377266"/>
              <a:chOff x="2441262" y="1089939"/>
              <a:chExt cx="4259386" cy="3377266"/>
            </a:xfrm>
          </p:grpSpPr>
          <p:sp>
            <p:nvSpPr>
              <p:cNvPr id="8" name="Google Shape;33;p282">
                <a:extLst>
                  <a:ext uri="{82A4AC11-C034-4146-87E2-F1E802FCE09F}">
                    <a16:creationId xmlns:a16="http://schemas.microsoft.com/office/drawing/2010/main" id="{B273495E-D3FD-43DE-904A-88573FFB8B07}"/>
                  </a:ext>
                </a:extLst>
              </p:cNvPr>
              <p:cNvSpPr/>
              <p:nvPr/>
            </p:nvSpPr>
            <p:spPr>
              <a:xfrm rot="0">
                <a:off x="6618723" y="2315343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9" name="Google Shape;34;p282">
                <a:extLst>
                  <a:ext uri="{3A469954-2F8F-4C58-B289-772F1ACDFEA7}">
                    <a16:creationId xmlns:a16="http://schemas.microsoft.com/office/drawing/2010/main" id="{9D56180F-D0EB-472D-BE0D-E9E6FDB17E3C}"/>
                  </a:ext>
                </a:extLst>
              </p:cNvPr>
              <p:cNvSpPr/>
              <p:nvPr/>
            </p:nvSpPr>
            <p:spPr>
              <a:xfrm rot="0">
                <a:off x="6426199" y="3567532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35;p282">
                <a:extLst>
                  <a:ext uri="{995B6F47-7194-4573-97C3-D1FEE4506F68}">
                    <a16:creationId xmlns:a16="http://schemas.microsoft.com/office/drawing/2010/main" id="{FFE43E3D-250E-44C1-8B19-BB1342FD8BE1}"/>
                  </a:ext>
                </a:extLst>
              </p:cNvPr>
              <p:cNvSpPr/>
              <p:nvPr/>
            </p:nvSpPr>
            <p:spPr>
              <a:xfrm rot="0">
                <a:off x="5448688" y="4385279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1" name="Google Shape;36;p282">
                <a:extLst>
                  <a:ext uri="{25BAA6F3-D609-4124-A81E-0287F7BA6D95}">
                    <a16:creationId xmlns:a16="http://schemas.microsoft.com/office/drawing/2010/main" id="{A810A758-1F01-45DD-9208-F417F4D98C11}"/>
                  </a:ext>
                </a:extLst>
              </p:cNvPr>
              <p:cNvSpPr/>
              <p:nvPr/>
            </p:nvSpPr>
            <p:spPr>
              <a:xfrm rot="0">
                <a:off x="6444214" y="1089939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2" name="Google Shape;37;p282">
                <a:extLst>
                  <a:ext uri="{7B1A6B51-717C-4A89-AE34-4622FC9A61BE}">
                    <a16:creationId xmlns:a16="http://schemas.microsoft.com/office/drawing/2010/main" id="{2AA991DF-E415-4566-A447-697938BD49B9}"/>
                  </a:ext>
                </a:extLst>
              </p:cNvPr>
              <p:cNvSpPr/>
              <p:nvPr/>
            </p:nvSpPr>
            <p:spPr>
              <a:xfrm rot="0">
                <a:off x="2441262" y="2315345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3" name="Google Shape;38;p282">
                <a:extLst>
                  <a:ext uri="{ECA292DA-4657-414B-AD21-8CA63A075B34}">
                    <a16:creationId xmlns:a16="http://schemas.microsoft.com/office/drawing/2010/main" id="{19ADA22C-915C-4813-A319-49BA1BF1DE8B}"/>
                  </a:ext>
                </a:extLst>
              </p:cNvPr>
              <p:cNvSpPr/>
              <p:nvPr/>
            </p:nvSpPr>
            <p:spPr>
              <a:xfrm rot="0">
                <a:off x="2619761" y="3574306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4" name="Google Shape;39;p282">
                <a:extLst>
                  <a:ext uri="{D961F799-53B6-4CED-9D51-9E3CF15B311E}">
                    <a16:creationId xmlns:a16="http://schemas.microsoft.com/office/drawing/2010/main" id="{2006364E-667A-47F6-8ED4-FDABCD3F6DAC}"/>
                  </a:ext>
                </a:extLst>
              </p:cNvPr>
              <p:cNvSpPr/>
              <p:nvPr/>
            </p:nvSpPr>
            <p:spPr>
              <a:xfrm rot="0">
                <a:off x="3592732" y="4385280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5" name="Google Shape;40;p282">
                <a:extLst>
                  <a:ext uri="{E702757A-8F7C-4874-B22B-3ED9C60386D6}">
                    <a16:creationId xmlns:a16="http://schemas.microsoft.com/office/drawing/2010/main" id="{4BE2D0BE-8421-441A-ACF5-EC13B1687E9A}"/>
                  </a:ext>
                </a:extLst>
              </p:cNvPr>
              <p:cNvSpPr/>
              <p:nvPr/>
            </p:nvSpPr>
            <p:spPr>
              <a:xfrm rot="0">
                <a:off x="2619761" y="1096713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6" name="Google Shape;41;p282">
              <a:extLst>
                <a:ext uri="{EE7F6C1E-EC85-4EE9-99C7-E7E3E049639A}">
                  <a16:creationId xmlns:a16="http://schemas.microsoft.com/office/drawing/2010/main" id="{E9602594-421D-4C1D-96A4-0B02721F230E}"/>
                </a:ext>
              </a:extLst>
            </p:cNvPr>
            <p:cNvGrpSpPr/>
            <p:nvPr/>
          </p:nvGrpSpPr>
          <p:grpSpPr>
            <a:xfrm rot="0">
              <a:off x="3551613" y="1402488"/>
              <a:ext cx="2053982" cy="2053982"/>
              <a:chOff x="3766548" y="1602249"/>
              <a:chExt cx="2053982" cy="2053982"/>
            </a:xfrm>
          </p:grpSpPr>
          <p:sp>
            <p:nvSpPr>
              <p:cNvPr id="17" name="Google Shape;42;p282">
                <a:extLst>
                  <a:ext uri="{AC6EEFC7-D5C9-469D-BA00-102832CDBB82}">
                    <a16:creationId xmlns:a16="http://schemas.microsoft.com/office/drawing/2010/main" id="{C6D4BBCB-75DD-409C-945A-8B3233E94566}"/>
                  </a:ext>
                </a:extLst>
              </p:cNvPr>
              <p:cNvSpPr/>
              <p:nvPr/>
            </p:nvSpPr>
            <p:spPr>
              <a:xfrm rot="0">
                <a:off x="3766548" y="1602249"/>
                <a:ext cx="2053982" cy="2053982"/>
              </a:xfrm>
              <a:prstGeom prst="ellipse">
                <a:avLst/>
              </a:prstGeom>
              <a:solidFill>
                <a:srgbClr val="f2f2f2"/>
              </a:solidFill>
              <a:ln cap="flat" w="25400">
                <a:solidFill>
                  <a:srgbClr val="f2f2f2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8" name="Google Shape;43;p282">
                <a:extLst>
                  <a:ext uri="{F416C19B-37BD-4D88-80E5-FEB0511F8E68}">
                    <a16:creationId xmlns:a16="http://schemas.microsoft.com/office/drawing/2010/main" id="{78AEBC01-3E21-4F89-AE48-267FEE6130A8}"/>
                  </a:ext>
                </a:extLst>
              </p:cNvPr>
              <p:cNvSpPr/>
              <p:nvPr/>
            </p:nvSpPr>
            <p:spPr>
              <a:xfrm rot="0"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9" name="Google Shape;44;p282">
            <a:extLst>
              <a:ext uri="{DB6FAA0A-6402-46E6-9358-4F9F9D56BE5F}">
                <a16:creationId xmlns:a16="http://schemas.microsoft.com/office/drawing/2010/main" id="{056753C3-4221-4062-A6BD-AE1908F56D07}"/>
              </a:ext>
            </a:extLst>
          </p:cNvPr>
          <p:cNvSpPr/>
          <p:nvPr>
            <p:ph idx="11" type="body"/>
          </p:nvPr>
        </p:nvSpPr>
        <p:spPr>
          <a:xfrm rot="0">
            <a:off x="3719245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0" name="Google Shape;45;p282">
            <a:extLst>
              <a:ext uri="{705DB144-39E0-406B-9441-7436FFC6278E}">
                <a16:creationId xmlns:a16="http://schemas.microsoft.com/office/drawing/2010/main" id="{950D1139-3D59-4417-939E-141E85218941}"/>
              </a:ext>
            </a:extLst>
          </p:cNvPr>
          <p:cNvSpPr/>
          <p:nvPr>
            <p:ph idx="12" type="body"/>
          </p:nvPr>
        </p:nvSpPr>
        <p:spPr>
          <a:xfrm rot="0">
            <a:off x="817135" y="961108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1" name="Google Shape;46;p282">
            <a:extLst>
              <a:ext uri="{84DA58F1-1D84-4371-8887-95F9E250636A}">
                <a16:creationId xmlns:a16="http://schemas.microsoft.com/office/drawing/2010/main" id="{6A1531A0-0A9D-4DDE-90F2-CBB587AFD3A1}"/>
              </a:ext>
            </a:extLst>
          </p:cNvPr>
          <p:cNvSpPr/>
          <p:nvPr>
            <p:ph idx="13" type="body"/>
          </p:nvPr>
        </p:nvSpPr>
        <p:spPr>
          <a:xfrm rot="0"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2" name="Google Shape;47;p282">
            <a:extLst>
              <a:ext uri="{62482413-5152-46E2-AE62-80D54F941C21}">
                <a16:creationId xmlns:a16="http://schemas.microsoft.com/office/drawing/2010/main" id="{7A93B212-9F0A-4FF8-A04B-42CB780159AB}"/>
              </a:ext>
            </a:extLst>
          </p:cNvPr>
          <p:cNvSpPr/>
          <p:nvPr>
            <p:ph idx="14" type="body"/>
          </p:nvPr>
        </p:nvSpPr>
        <p:spPr>
          <a:xfrm rot="0">
            <a:off x="803908" y="344885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3" name="Google Shape;48;p282">
            <a:extLst>
              <a:ext uri="{2B74EE3E-7AF2-4C3E-92ED-EA77132E3DBB}">
                <a16:creationId xmlns:a16="http://schemas.microsoft.com/office/drawing/2010/main" id="{35299587-2BAF-4E37-9B09-A2419434E5C6}"/>
              </a:ext>
            </a:extLst>
          </p:cNvPr>
          <p:cNvSpPr/>
          <p:nvPr>
            <p:ph idx="15" type="body"/>
          </p:nvPr>
        </p:nvSpPr>
        <p:spPr>
          <a:xfrm rot="0"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4" name="Google Shape;49;p282">
            <a:extLst>
              <a:ext uri="{2B4DCA8B-301E-4284-A0AE-B0297E2EB524}">
                <a16:creationId xmlns:a16="http://schemas.microsoft.com/office/drawing/2010/main" id="{ADF7140E-5C62-477B-A085-88919842BB02}"/>
              </a:ext>
            </a:extLst>
          </p:cNvPr>
          <p:cNvSpPr/>
          <p:nvPr>
            <p:ph idx="16" type="body"/>
          </p:nvPr>
        </p:nvSpPr>
        <p:spPr>
          <a:xfrm rot="0">
            <a:off x="6615516" y="961108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5" name="Google Shape;50;p282">
            <a:extLst>
              <a:ext uri="{B3ECD426-98A6-4805-8385-D5B835464BB4}">
                <a16:creationId xmlns:a16="http://schemas.microsoft.com/office/drawing/2010/main" id="{672BB398-4410-4BE8-A9FE-58FBA7F5C572}"/>
              </a:ext>
            </a:extLst>
          </p:cNvPr>
          <p:cNvSpPr/>
          <p:nvPr>
            <p:ph idx="17" type="body"/>
          </p:nvPr>
        </p:nvSpPr>
        <p:spPr>
          <a:xfrm rot="0"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6" name="Google Shape;51;p282">
            <a:extLst>
              <a:ext uri="{671685D3-2888-424A-B9E4-5C114BC498B9}">
                <a16:creationId xmlns:a16="http://schemas.microsoft.com/office/drawing/2010/main" id="{C8EA36CF-612C-4685-BB98-C3351A86941A}"/>
              </a:ext>
            </a:extLst>
          </p:cNvPr>
          <p:cNvSpPr/>
          <p:nvPr>
            <p:ph idx="18" type="body"/>
          </p:nvPr>
        </p:nvSpPr>
        <p:spPr>
          <a:xfrm rot="0">
            <a:off x="6602288" y="344885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7" name="Google Shape;52;p282">
            <a:extLst>
              <a:ext uri="{BF7E996D-C912-41C7-9621-2B54DCE7566C}">
                <a16:creationId xmlns:a16="http://schemas.microsoft.com/office/drawing/2010/main" id="{C279190A-4E75-4A7D-A113-6FF7CAF72136}"/>
              </a:ext>
            </a:extLst>
          </p:cNvPr>
          <p:cNvSpPr/>
          <p:nvPr>
            <p:ph idx="19" type="body"/>
          </p:nvPr>
        </p:nvSpPr>
        <p:spPr>
          <a:xfrm rot="0"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C5BB5BB-25C2-48DF-BDD9-D2FF928E0EA9}">
        <p14:creationId xmlns:p14="http://schemas.microsoft.com/office/powerpoint/2010/main" val="1694365905069"/>
      </p:ext>
    </p:extLst>
  </p:cSld>
  <p:clrMapOvr>
    <a:masterClrMapping/>
  </p:clrMapOvr>
</p:sldLayout>
</file>

<file path=ppt/slideLayouts/slideLayout4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354;p252">
            <a:extLst>
              <a:ext uri="{C440FD32-3513-4560-9A78-C50C3DCE6230}">
                <a16:creationId xmlns:a16="http://schemas.microsoft.com/office/drawing/2010/main" id="{DB9D79D4-32E9-406C-98A3-20BAA86392EC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55;p252">
            <a:extLst>
              <a:ext uri="{938637D5-1A71-4842-8320-3E33BB20A631}">
                <a16:creationId xmlns:a16="http://schemas.microsoft.com/office/drawing/2010/main" id="{CCA68A11-E45F-447A-9911-7EAA6E88DB3D}"/>
              </a:ext>
            </a:extLst>
          </p:cNvPr>
          <p:cNvGrpSpPr/>
          <p:nvPr/>
        </p:nvGrpSpPr>
        <p:grpSpPr>
          <a:xfrm rot="0"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56;p252">
              <a:extLst>
                <a:ext uri="{DFEB1867-D9E3-4F79-A130-63ED21530232}">
                  <a16:creationId xmlns:a16="http://schemas.microsoft.com/office/drawing/2010/main" id="{8D5BFB1A-1EB7-433A-B320-ECEDFCD45F93}"/>
                </a:ext>
              </a:extLst>
            </p:cNvPr>
            <p:cNvSpPr/>
            <p:nvPr/>
          </p:nvSpPr>
          <p:spPr>
            <a:xfrm rot="0"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800" u="none">
                  <a:solidFill>
                    <a:schemeClr val="lt1"/>
                  </a:solidFill>
                  <a:latin typeface="Calibri"/>
                </a:rPr>
                <a:t/>
              </a:r>
              <a:endParaRPr b="0" cap="none" dirty="0" i="0" lang="en-US" strike="noStrike" sz="1800" u="non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5" name="Google Shape;357;p252">
              <a:extLst>
                <a:ext uri="{8569C5C4-B260-4AB9-AA4C-92A2471782F7}">
                  <a16:creationId xmlns:a16="http://schemas.microsoft.com/office/drawing/2010/main" id="{79DA71CE-F750-4023-B947-6AE0CF751DB1}"/>
                </a:ext>
              </a:extLst>
            </p:cNvPr>
            <p:cNvGrpSpPr/>
            <p:nvPr/>
          </p:nvGrpSpPr>
          <p:grpSpPr>
            <a:xfrm rot="0"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58;p252">
                <a:extLst>
                  <a:ext uri="{894094AF-EE56-4E96-A06B-B5EEFE93DEC5}">
                    <a16:creationId xmlns:a16="http://schemas.microsoft.com/office/drawing/2010/main" id="{DDFE686F-DDAF-46E2-8BB4-8F9A28BC0EA2}"/>
                  </a:ext>
                </a:extLst>
              </p:cNvPr>
              <p:cNvSpPr/>
              <p:nvPr/>
            </p:nvSpPr>
            <p:spPr>
              <a:xfrm rot="0"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7" name="Google Shape;359;p252">
                <a:extLst>
                  <a:ext uri="{785BCBDE-FFDC-4128-A85A-ED0FE8C018C8}">
                    <a16:creationId xmlns:a16="http://schemas.microsoft.com/office/drawing/2010/main" id="{6F4574EB-94AD-4019-9193-8EC95DC8442F}"/>
                  </a:ext>
                </a:extLst>
              </p:cNvPr>
              <p:cNvSpPr/>
              <p:nvPr/>
            </p:nvSpPr>
            <p:spPr>
              <a:xfrm rot="0"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8" name="Google Shape;360;p252">
                <a:extLst>
                  <a:ext uri="{60847F1F-FB31-4EA2-A628-A79F29A2DC9F}">
                    <a16:creationId xmlns:a16="http://schemas.microsoft.com/office/drawing/2010/main" id="{4E428FB6-B343-4CD0-8207-9E78EABAAF01}"/>
                  </a:ext>
                </a:extLst>
              </p:cNvPr>
              <p:cNvSpPr/>
              <p:nvPr/>
            </p:nvSpPr>
            <p:spPr>
              <a:xfrm rot="0"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</p:grpSp>
      <p:sp>
        <p:nvSpPr>
          <p:cNvPr id="9" name="Google Shape;361;p252">
            <a:extLst>
              <a:ext uri="{AA1E9A9B-CBCF-42FA-8BD1-5D69A302E4E7}">
                <a16:creationId xmlns:a16="http://schemas.microsoft.com/office/drawing/2010/main" id="{3A5DF9D6-6338-4F74-A4D4-6D571F776C9A}"/>
              </a:ext>
            </a:extLst>
          </p:cNvPr>
          <p:cNvSpPr/>
          <p:nvPr>
            <p:ph type="body"/>
          </p:nvPr>
        </p:nvSpPr>
        <p:spPr>
          <a:xfrm rot="0"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1" lang="en-US" strike="noStrike" sz="15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362;p252">
            <a:extLst>
              <a:ext uri="{E1746C39-DE2B-43AE-A8D5-667448621430}">
                <a16:creationId xmlns:a16="http://schemas.microsoft.com/office/drawing/2010/main" id="{61662FD5-66A0-4682-83F6-8E4482DEAFAE}"/>
              </a:ext>
            </a:extLst>
          </p:cNvPr>
          <p:cNvSpPr/>
          <p:nvPr>
            <p:ph idx="1" type="body"/>
          </p:nvPr>
        </p:nvSpPr>
        <p:spPr>
          <a:xfrm rot="0"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363;p252">
            <a:extLst>
              <a:ext uri="{5B5B291D-959B-4337-B321-518DD14EC360}">
                <a16:creationId xmlns:a16="http://schemas.microsoft.com/office/drawing/2010/main" id="{B5219463-EC12-4876-A596-A2337E9244E6}"/>
              </a:ext>
            </a:extLst>
          </p:cNvPr>
          <p:cNvSpPr/>
          <p:nvPr>
            <p:ph idx="2" type="body"/>
          </p:nvPr>
        </p:nvSpPr>
        <p:spPr>
          <a:xfrm rot="0"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364;p252">
            <a:extLst>
              <a:ext uri="{E29F8055-F49F-4390-A131-5AA018736A5B}">
                <a16:creationId xmlns:a16="http://schemas.microsoft.com/office/drawing/2010/main" id="{FC0C515C-E096-4427-866E-9E01914569E6}"/>
              </a:ext>
            </a:extLst>
          </p:cNvPr>
          <p:cNvSpPr/>
          <p:nvPr>
            <p:ph idx="3" type="body"/>
          </p:nvPr>
        </p:nvSpPr>
        <p:spPr>
          <a:xfrm rot="0"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365;p252">
            <a:extLst>
              <a:ext uri="{85C6973B-8270-4AB0-A18E-2D402833E9C3}">
                <a16:creationId xmlns:a16="http://schemas.microsoft.com/office/drawing/2010/main" id="{5D5460E8-F6D6-4285-AF57-8E38421F0A69}"/>
              </a:ext>
            </a:extLst>
          </p:cNvPr>
          <p:cNvSpPr/>
          <p:nvPr>
            <p:ph idx="4" type="pic"/>
          </p:nvPr>
        </p:nvSpPr>
        <p:spPr>
          <a:xfrm rot="0"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66;p252">
            <a:extLst>
              <a:ext uri="{86726A09-E811-4C1D-B8CB-1EAA3D6020E8}">
                <a16:creationId xmlns:a16="http://schemas.microsoft.com/office/drawing/2010/main" id="{841C7BFB-A85E-402A-8308-4BFC5A60D827}"/>
              </a:ext>
            </a:extLst>
          </p:cNvPr>
          <p:cNvSpPr/>
          <p:nvPr>
            <p:ph idx="5" type="pic"/>
          </p:nvPr>
        </p:nvSpPr>
        <p:spPr>
          <a:xfrm rot="0"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67;p252">
            <a:extLst>
              <a:ext uri="{81F3A238-3D85-425E-B1D6-A0B179FDD02B}">
                <a16:creationId xmlns:a16="http://schemas.microsoft.com/office/drawing/2010/main" id="{032BDDB0-68C6-4C62-8DA6-3265A7934425}"/>
              </a:ext>
            </a:extLst>
          </p:cNvPr>
          <p:cNvSpPr/>
          <p:nvPr>
            <p:ph idx="6" type="pic"/>
          </p:nvPr>
        </p:nvSpPr>
        <p:spPr>
          <a:xfrm rot="0"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68;p252">
            <a:extLst>
              <a:ext uri="{27D9758E-81D1-46FF-950B-085025E5C758}">
                <a16:creationId xmlns:a16="http://schemas.microsoft.com/office/drawing/2010/main" id="{99154674-A60A-47FA-B40D-330B5BCDD0B9}"/>
              </a:ext>
            </a:extLst>
          </p:cNvPr>
          <p:cNvSpPr/>
          <p:nvPr>
            <p:ph idx="7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369;p252">
            <a:extLst>
              <a:ext uri="{CC74F1AD-6EC4-4FD3-A88C-C09EB4F8B673}">
                <a16:creationId xmlns:a16="http://schemas.microsoft.com/office/drawing/2010/main" id="{8C471BD2-648C-413E-9E7B-7655DB9F990A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4C65B526-379C-47DC-BCEA-E146EADC96C5}">
        <p14:creationId xmlns:p14="http://schemas.microsoft.com/office/powerpoint/2010/main" val="1694365905163"/>
      </p:ext>
    </p:extLst>
  </p:cSld>
  <p:clrMapOvr>
    <a:masterClrMapping/>
  </p:clrMapOvr>
</p:sldLayout>
</file>

<file path=ppt/slideLayouts/slideLayout4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371;p253">
            <a:extLst>
              <a:ext uri="{23A2FCD1-BD64-42EB-AEA4-F550E523D0F9}">
                <a16:creationId xmlns:a16="http://schemas.microsoft.com/office/drawing/2010/main" id="{6EA1A981-1D5F-43F0-A65D-F2E0B62672D3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72;p253">
            <a:extLst>
              <a:ext uri="{EDCB5DF5-D8E8-4F87-86A8-DB3642B9352B}">
                <a16:creationId xmlns:a16="http://schemas.microsoft.com/office/drawing/2010/main" id="{9B4FB396-908F-4D20-AF17-5EEE44341A8F}"/>
              </a:ext>
            </a:extLst>
          </p:cNvPr>
          <p:cNvGrpSpPr/>
          <p:nvPr/>
        </p:nvGrpSpPr>
        <p:grpSpPr>
          <a:xfrm rot="0"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73;p253">
              <a:extLst>
                <a:ext uri="{8EB1BBF4-E55F-4E1D-A4FA-6EEDBF1D5F8B}">
                  <a16:creationId xmlns:a16="http://schemas.microsoft.com/office/drawing/2010/main" id="{B07BD714-9F76-4866-A4DB-1347E9C4E439}"/>
                </a:ext>
              </a:extLst>
            </p:cNvPr>
            <p:cNvSpPr/>
            <p:nvPr/>
          </p:nvSpPr>
          <p:spPr>
            <a:xfrm rot="0">
              <a:off x="0" y="2689734"/>
              <a:ext cx="9144001" cy="184293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800" u="none">
                  <a:solidFill>
                    <a:schemeClr val="lt1"/>
                  </a:solidFill>
                  <a:latin typeface="Calibri"/>
                </a:rPr>
                <a:t/>
              </a:r>
              <a:endParaRPr b="0" cap="none" dirty="0" i="0" lang="en-US" strike="noStrike" sz="1800" u="non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5" name="Google Shape;374;p253">
              <a:extLst>
                <a:ext uri="{7899784E-468F-4539-9CD5-DC93A65BABEA}">
                  <a16:creationId xmlns:a16="http://schemas.microsoft.com/office/drawing/2010/main" id="{259CCE42-A32E-421B-B856-CE935D4CF54B}"/>
                </a:ext>
              </a:extLst>
            </p:cNvPr>
            <p:cNvGrpSpPr/>
            <p:nvPr/>
          </p:nvGrpSpPr>
          <p:grpSpPr>
            <a:xfrm rot="0"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75;p253">
                <a:extLst>
                  <a:ext uri="{CB1D948B-8B9B-4ABF-806A-2A3E2762CBD3}">
                    <a16:creationId xmlns:a16="http://schemas.microsoft.com/office/drawing/2010/main" id="{69E843D2-CF8A-4005-BC61-36E63CCD58A2}"/>
                  </a:ext>
                </a:extLst>
              </p:cNvPr>
              <p:cNvSpPr/>
              <p:nvPr/>
            </p:nvSpPr>
            <p:spPr>
              <a:xfrm rot="0"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7" name="Google Shape;376;p253">
                <a:extLst>
                  <a:ext uri="{FDFC168A-4429-4DE8-8EBF-7DE5A775D21D}">
                    <a16:creationId xmlns:a16="http://schemas.microsoft.com/office/drawing/2010/main" id="{8C993ECA-282C-446E-80C8-27F21284F33A}"/>
                  </a:ext>
                </a:extLst>
              </p:cNvPr>
              <p:cNvSpPr/>
              <p:nvPr/>
            </p:nvSpPr>
            <p:spPr>
              <a:xfrm rot="0"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8" name="Google Shape;377;p253">
                <a:extLst>
                  <a:ext uri="{55A48C78-2E66-49D9-963D-19BF850BB680}">
                    <a16:creationId xmlns:a16="http://schemas.microsoft.com/office/drawing/2010/main" id="{EA7010E7-5826-4B09-B643-65463F8699F6}"/>
                  </a:ext>
                </a:extLst>
              </p:cNvPr>
              <p:cNvSpPr/>
              <p:nvPr/>
            </p:nvSpPr>
            <p:spPr>
              <a:xfrm rot="0"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</p:grpSp>
      <p:sp>
        <p:nvSpPr>
          <p:cNvPr id="9" name="Google Shape;378;p253">
            <a:extLst>
              <a:ext uri="{29A52515-24DF-4A57-BDAB-6C8121423647}">
                <a16:creationId xmlns:a16="http://schemas.microsoft.com/office/drawing/2010/main" id="{4B3A1760-3181-4EA9-B23C-FF088BB4D3D6}"/>
              </a:ext>
            </a:extLst>
          </p:cNvPr>
          <p:cNvSpPr/>
          <p:nvPr>
            <p:ph type="body"/>
          </p:nvPr>
        </p:nvSpPr>
        <p:spPr>
          <a:xfrm rot="0"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1" lang="en-US" strike="noStrike" sz="15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379;p253">
            <a:extLst>
              <a:ext uri="{4E7FD34D-ECE9-4B20-8620-197D00457192}">
                <a16:creationId xmlns:a16="http://schemas.microsoft.com/office/drawing/2010/main" id="{8F284FC8-79A5-480D-BC26-7C3C44D9E94D}"/>
              </a:ext>
            </a:extLst>
          </p:cNvPr>
          <p:cNvSpPr/>
          <p:nvPr>
            <p:ph idx="1" type="body"/>
          </p:nvPr>
        </p:nvSpPr>
        <p:spPr>
          <a:xfrm rot="0"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380;p253">
            <a:extLst>
              <a:ext uri="{5335AE4C-580D-4D72-BA5B-49370CBBF9F4}">
                <a16:creationId xmlns:a16="http://schemas.microsoft.com/office/drawing/2010/main" id="{215A6DA5-D8F2-4940-8412-D1A46C5F8717}"/>
              </a:ext>
            </a:extLst>
          </p:cNvPr>
          <p:cNvSpPr/>
          <p:nvPr>
            <p:ph idx="2" type="body"/>
          </p:nvPr>
        </p:nvSpPr>
        <p:spPr>
          <a:xfrm rot="0"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381;p253">
            <a:extLst>
              <a:ext uri="{9569BE06-4D5E-4C46-812C-822582E36671}">
                <a16:creationId xmlns:a16="http://schemas.microsoft.com/office/drawing/2010/main" id="{5617E1D5-5844-4145-AD31-AF139B0B7818}"/>
              </a:ext>
            </a:extLst>
          </p:cNvPr>
          <p:cNvSpPr/>
          <p:nvPr>
            <p:ph idx="3" type="body"/>
          </p:nvPr>
        </p:nvSpPr>
        <p:spPr>
          <a:xfrm rot="0"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382;p253">
            <a:extLst>
              <a:ext uri="{CFF8893B-66E7-4083-98EF-5B8653379913}">
                <a16:creationId xmlns:a16="http://schemas.microsoft.com/office/drawing/2010/main" id="{3405DEBE-9177-47B2-87C3-306DC96E8536}"/>
              </a:ext>
            </a:extLst>
          </p:cNvPr>
          <p:cNvSpPr/>
          <p:nvPr>
            <p:ph idx="4" type="pic"/>
          </p:nvPr>
        </p:nvSpPr>
        <p:spPr>
          <a:xfrm rot="0"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83;p253">
            <a:extLst>
              <a:ext uri="{8368EF55-BA5B-45FE-8F24-959753BEF7FE}">
                <a16:creationId xmlns:a16="http://schemas.microsoft.com/office/drawing/2010/main" id="{C550E4A5-7150-4BD3-AE62-6A1B385924FD}"/>
              </a:ext>
            </a:extLst>
          </p:cNvPr>
          <p:cNvSpPr/>
          <p:nvPr>
            <p:ph idx="5" type="pic"/>
          </p:nvPr>
        </p:nvSpPr>
        <p:spPr>
          <a:xfrm rot="0"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84;p253">
            <a:extLst>
              <a:ext uri="{AB614EC9-4049-4DCB-B162-48A30756730D}">
                <a16:creationId xmlns:a16="http://schemas.microsoft.com/office/drawing/2010/main" id="{FC85FC0E-8A26-4C12-88F3-9ADEA93716F6}"/>
              </a:ext>
            </a:extLst>
          </p:cNvPr>
          <p:cNvSpPr/>
          <p:nvPr>
            <p:ph idx="6" type="pic"/>
          </p:nvPr>
        </p:nvSpPr>
        <p:spPr>
          <a:xfrm rot="0"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85;p253">
            <a:extLst>
              <a:ext uri="{96BCEF95-F6EE-4EF5-91EC-783071E73383}">
                <a16:creationId xmlns:a16="http://schemas.microsoft.com/office/drawing/2010/main" id="{5E3DFA94-CEBE-4685-9FAC-7074DC9E0EF5}"/>
              </a:ext>
            </a:extLst>
          </p:cNvPr>
          <p:cNvSpPr/>
          <p:nvPr>
            <p:ph idx="7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386;p253">
            <a:extLst>
              <a:ext uri="{EC852A58-E17D-4A8D-AFC9-89941C973D5D}">
                <a16:creationId xmlns:a16="http://schemas.microsoft.com/office/drawing/2010/main" id="{D2F68F48-2B69-4B1F-ACA2-C415CDC7ABE7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60F791F6-E335-4BB1-9B8E-F3BD7D15C352}">
        <p14:creationId xmlns:p14="http://schemas.microsoft.com/office/powerpoint/2010/main" val="1694365905167"/>
      </p:ext>
    </p:extLst>
  </p:cSld>
  <p:clrMapOvr>
    <a:masterClrMapping/>
  </p:clrMapOvr>
</p:sldLayout>
</file>

<file path=ppt/slideLayouts/slideLayout4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388;p254">
            <a:extLst>
              <a:ext uri="{AD10DC56-4EFF-410C-BF50-D032F293F63A}">
                <a16:creationId xmlns:a16="http://schemas.microsoft.com/office/drawing/2010/main" id="{C041D834-B1D1-4087-95B5-0ED9AF418602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89;p254">
            <a:extLst>
              <a:ext uri="{256DEEBC-0B46-467C-AC54-7541EDECCD64}">
                <a16:creationId xmlns:a16="http://schemas.microsoft.com/office/drawing/2010/main" id="{13B5A711-3CA5-44F7-940C-439DAD46E2B1}"/>
              </a:ext>
            </a:extLst>
          </p:cNvPr>
          <p:cNvGrpSpPr/>
          <p:nvPr/>
        </p:nvGrpSpPr>
        <p:grpSpPr>
          <a:xfrm rot="0"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90;p254">
              <a:extLst>
                <a:ext uri="{F4F8033D-BB48-476C-A046-90111D2B897B}">
                  <a16:creationId xmlns:a16="http://schemas.microsoft.com/office/drawing/2010/main" id="{0B9E8FCA-24AA-4661-9411-B58C9EFE02A6}"/>
                </a:ext>
              </a:extLst>
            </p:cNvPr>
            <p:cNvSpPr/>
            <p:nvPr/>
          </p:nvSpPr>
          <p:spPr>
            <a:xfrm rot="0"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800" u="none">
                  <a:solidFill>
                    <a:schemeClr val="lt1"/>
                  </a:solidFill>
                  <a:latin typeface="Calibri"/>
                </a:rPr>
                <a:t/>
              </a:r>
              <a:endParaRPr b="0" cap="none" dirty="0" i="0" lang="en-US" strike="noStrike" sz="1800" u="non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5" name="Google Shape;391;p254">
              <a:extLst>
                <a:ext uri="{36D6A659-F9AA-47A3-95C7-475DD7E04D59}">
                  <a16:creationId xmlns:a16="http://schemas.microsoft.com/office/drawing/2010/main" id="{2E61A121-650A-4475-B813-610CD2622851}"/>
                </a:ext>
              </a:extLst>
            </p:cNvPr>
            <p:cNvGrpSpPr/>
            <p:nvPr/>
          </p:nvGrpSpPr>
          <p:grpSpPr>
            <a:xfrm rot="0"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92;p254">
                <a:extLst>
                  <a:ext uri="{3B1AD3F0-8E15-4195-900A-5F3EB5E08450}">
                    <a16:creationId xmlns:a16="http://schemas.microsoft.com/office/drawing/2010/main" id="{5D94AFCE-4A14-480F-9DE7-D42798EFAF70}"/>
                  </a:ext>
                </a:extLst>
              </p:cNvPr>
              <p:cNvSpPr/>
              <p:nvPr/>
            </p:nvSpPr>
            <p:spPr>
              <a:xfrm rot="0"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7" name="Google Shape;393;p254">
                <a:extLst>
                  <a:ext uri="{E782CC5F-FB2F-46F9-AB45-AC8867D323F7}">
                    <a16:creationId xmlns:a16="http://schemas.microsoft.com/office/drawing/2010/main" id="{5AB6ACEC-D6B7-47C9-8CB4-4BC0F2E2AC92}"/>
                  </a:ext>
                </a:extLst>
              </p:cNvPr>
              <p:cNvSpPr/>
              <p:nvPr/>
            </p:nvSpPr>
            <p:spPr>
              <a:xfrm rot="0"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8" name="Google Shape;394;p254">
                <a:extLst>
                  <a:ext uri="{5E68958D-4DA9-4F6E-B0A2-3704D4D7FD77}">
                    <a16:creationId xmlns:a16="http://schemas.microsoft.com/office/drawing/2010/main" id="{3EF6D3AA-F87A-4030-9532-D278499D8B99}"/>
                  </a:ext>
                </a:extLst>
              </p:cNvPr>
              <p:cNvSpPr/>
              <p:nvPr/>
            </p:nvSpPr>
            <p:spPr>
              <a:xfrm rot="0"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</p:grpSp>
      <p:sp>
        <p:nvSpPr>
          <p:cNvPr id="9" name="Google Shape;395;p254">
            <a:extLst>
              <a:ext uri="{949633CD-86CE-4BA5-A649-4C21B9E4AF6B}">
                <a16:creationId xmlns:a16="http://schemas.microsoft.com/office/drawing/2010/main" id="{92015FE9-A407-4596-A0D0-59CAA4C0FF76}"/>
              </a:ext>
            </a:extLst>
          </p:cNvPr>
          <p:cNvSpPr/>
          <p:nvPr>
            <p:ph type="body"/>
          </p:nvPr>
        </p:nvSpPr>
        <p:spPr>
          <a:xfrm rot="0"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1" lang="en-US" strike="noStrike" sz="15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396;p254">
            <a:extLst>
              <a:ext uri="{6C10FF09-62FB-41D0-ADCE-72C3E313E3C8}">
                <a16:creationId xmlns:a16="http://schemas.microsoft.com/office/drawing/2010/main" id="{1FBF3FDF-6BC8-478B-905F-3EF948B643E4}"/>
              </a:ext>
            </a:extLst>
          </p:cNvPr>
          <p:cNvSpPr/>
          <p:nvPr>
            <p:ph idx="1" type="body"/>
          </p:nvPr>
        </p:nvSpPr>
        <p:spPr>
          <a:xfrm rot="0"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397;p254">
            <a:extLst>
              <a:ext uri="{82600BEA-76A4-4FFD-A722-D6F457721F54}">
                <a16:creationId xmlns:a16="http://schemas.microsoft.com/office/drawing/2010/main" id="{44C9DBF7-E928-4059-B840-3FCB718D8884}"/>
              </a:ext>
            </a:extLst>
          </p:cNvPr>
          <p:cNvSpPr/>
          <p:nvPr>
            <p:ph idx="2" type="body"/>
          </p:nvPr>
        </p:nvSpPr>
        <p:spPr>
          <a:xfrm rot="0"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398;p254">
            <a:extLst>
              <a:ext uri="{7AEC5600-3A14-4332-9F70-F5B28A0581EA}">
                <a16:creationId xmlns:a16="http://schemas.microsoft.com/office/drawing/2010/main" id="{E843F286-D1DD-43F2-B310-BC7DD97CBA83}"/>
              </a:ext>
            </a:extLst>
          </p:cNvPr>
          <p:cNvSpPr/>
          <p:nvPr>
            <p:ph idx="3" type="body"/>
          </p:nvPr>
        </p:nvSpPr>
        <p:spPr>
          <a:xfrm rot="0"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399;p254">
            <a:extLst>
              <a:ext uri="{6148EAE4-C75B-44C4-8106-A1DFB499F2E8}">
                <a16:creationId xmlns:a16="http://schemas.microsoft.com/office/drawing/2010/main" id="{95959B54-A696-44C7-9FE3-23B739842D1D}"/>
              </a:ext>
            </a:extLst>
          </p:cNvPr>
          <p:cNvSpPr/>
          <p:nvPr>
            <p:ph idx="4" type="pic"/>
          </p:nvPr>
        </p:nvSpPr>
        <p:spPr>
          <a:xfrm rot="0"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00;p254">
            <a:extLst>
              <a:ext uri="{D33E18A6-A359-4977-9E5F-007097A8BA91}">
                <a16:creationId xmlns:a16="http://schemas.microsoft.com/office/drawing/2010/main" id="{05765E63-946E-4218-A565-ED9184BB4AB1}"/>
              </a:ext>
            </a:extLst>
          </p:cNvPr>
          <p:cNvSpPr/>
          <p:nvPr>
            <p:ph idx="5" type="pic"/>
          </p:nvPr>
        </p:nvSpPr>
        <p:spPr>
          <a:xfrm rot="0"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401;p254">
            <a:extLst>
              <a:ext uri="{417E267C-076F-48CD-B121-34CEF076D0CB}">
                <a16:creationId xmlns:a16="http://schemas.microsoft.com/office/drawing/2010/main" id="{002C62B1-7178-4309-B3CD-C219BFD7D38F}"/>
              </a:ext>
            </a:extLst>
          </p:cNvPr>
          <p:cNvSpPr/>
          <p:nvPr>
            <p:ph idx="6" type="pic"/>
          </p:nvPr>
        </p:nvSpPr>
        <p:spPr>
          <a:xfrm rot="0"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402;p254">
            <a:extLst>
              <a:ext uri="{DE982713-6D3A-40E0-AF45-A9C79302D3C0}">
                <a16:creationId xmlns:a16="http://schemas.microsoft.com/office/drawing/2010/main" id="{BAF8CBE4-F535-476D-B358-7124AD55EFCC}"/>
              </a:ext>
            </a:extLst>
          </p:cNvPr>
          <p:cNvSpPr/>
          <p:nvPr>
            <p:ph idx="7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403;p254">
            <a:extLst>
              <a:ext uri="{95EC3BAE-66B2-432F-97FE-A7DC06A30816}">
                <a16:creationId xmlns:a16="http://schemas.microsoft.com/office/drawing/2010/main" id="{1B12F72A-3793-4C43-A18F-7AD514389E85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FB115E15-FB50-446B-ACCB-0B1D3240D799}">
        <p14:creationId xmlns:p14="http://schemas.microsoft.com/office/powerpoint/2010/main" val="1694365905171"/>
      </p:ext>
    </p:extLst>
  </p:cSld>
  <p:clrMapOvr>
    <a:masterClrMapping/>
  </p:clrMapOvr>
</p:sldLayout>
</file>

<file path=ppt/slideLayouts/slideLayout4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405;p255">
            <a:extLst>
              <a:ext uri="{3604C348-3766-4FAB-A488-F41A372B3925}">
                <a16:creationId xmlns:a16="http://schemas.microsoft.com/office/drawing/2010/main" id="{C1AEA2DA-BE22-4AC5-8844-9CB598A6885E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06;p255">
            <a:extLst>
              <a:ext uri="{75EDCB8A-90DD-4D81-9870-19BAA80FBD57}">
                <a16:creationId xmlns:a16="http://schemas.microsoft.com/office/drawing/2010/main" id="{7436E6F6-D6C4-4994-90E8-0729E6015F10}"/>
              </a:ext>
            </a:extLst>
          </p:cNvPr>
          <p:cNvSpPr/>
          <p:nvPr/>
        </p:nvSpPr>
        <p:spPr>
          <a:xfrm rot="0">
            <a:off x="0" y="2091264"/>
            <a:ext cx="9144000" cy="2197931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4" name="Google Shape;407;p255">
            <a:extLst>
              <a:ext uri="{E41FFD4C-7937-4874-A0F0-A0197C52208C}">
                <a16:creationId xmlns:a16="http://schemas.microsoft.com/office/drawing/2010/main" id="{21576318-FBEC-494F-B329-2D607A8FDD68}"/>
              </a:ext>
            </a:extLst>
          </p:cNvPr>
          <p:cNvCxnSpPr/>
          <p:nvPr/>
        </p:nvCxnSpPr>
        <p:spPr>
          <a:xfrm rot="0">
            <a:off x="0" y="2098885"/>
            <a:ext cx="9144000" cy="0"/>
          </a:xfrm>
          <a:prstGeom prst="line">
            <a:avLst/>
          </a:prstGeom>
          <a:noFill/>
          <a:ln cap="flat" w="28575">
            <a:solidFill>
              <a:srgbClr val="8ac8ee"/>
            </a:solidFill>
            <a:prstDash val="solid"/>
            <a:round/>
          </a:ln>
        </p:spPr>
      </p:cxnSp>
      <p:sp>
        <p:nvSpPr>
          <p:cNvPr id="5" name="Google Shape;408;p255">
            <a:extLst>
              <a:ext uri="{1CD72456-C01D-49F1-8D8B-E82738344D80}">
                <a16:creationId xmlns:a16="http://schemas.microsoft.com/office/drawing/2010/main" id="{9716956F-850E-420C-8C84-37FED6D04736}"/>
              </a:ext>
            </a:extLst>
          </p:cNvPr>
          <p:cNvSpPr/>
          <p:nvPr/>
        </p:nvSpPr>
        <p:spPr>
          <a:xfrm rot="0"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w="28575">
            <a:solidFill>
              <a:srgbClr val="8ac8ee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409;p255">
            <a:extLst>
              <a:ext uri="{D3B7B747-6D53-4B28-9B8A-ECB6B5701909}">
                <a16:creationId xmlns:a16="http://schemas.microsoft.com/office/drawing/2010/main" id="{1E35E997-B69E-4431-B9C7-4F19277E0DB6}"/>
              </a:ext>
            </a:extLst>
          </p:cNvPr>
          <p:cNvSpPr/>
          <p:nvPr>
            <p:ph type="body"/>
          </p:nvPr>
        </p:nvSpPr>
        <p:spPr>
          <a:xfrm rot="0">
            <a:off x="374566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410;p255">
            <a:extLst>
              <a:ext uri="{F22B8F24-4C34-4486-AE1F-EA6207BABA1B}">
                <a16:creationId xmlns:a16="http://schemas.microsoft.com/office/drawing/2010/main" id="{58CA506E-3E33-4BA3-87C8-FF01914E05FC}"/>
              </a:ext>
            </a:extLst>
          </p:cNvPr>
          <p:cNvSpPr/>
          <p:nvPr/>
        </p:nvSpPr>
        <p:spPr>
          <a:xfrm rot="0"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w="28575">
            <a:solidFill>
              <a:srgbClr val="8ac8ee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Google Shape;411;p255">
            <a:extLst>
              <a:ext uri="{ED16FFD8-22CC-4E66-8AD2-74143C75FF39}">
                <a16:creationId xmlns:a16="http://schemas.microsoft.com/office/drawing/2010/main" id="{D948F9E2-3D86-467B-A15E-4C17EA5E9A93}"/>
              </a:ext>
            </a:extLst>
          </p:cNvPr>
          <p:cNvSpPr/>
          <p:nvPr>
            <p:ph idx="1" type="body"/>
          </p:nvPr>
        </p:nvSpPr>
        <p:spPr>
          <a:xfrm rot="0">
            <a:off x="3381178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412;p255">
            <a:extLst>
              <a:ext uri="{8BCB1282-764D-494F-8013-AC9BB6571161}">
                <a16:creationId xmlns:a16="http://schemas.microsoft.com/office/drawing/2010/main" id="{AFC0E806-305C-4A12-BBDC-FCDCE78A0562}"/>
              </a:ext>
            </a:extLst>
          </p:cNvPr>
          <p:cNvSpPr/>
          <p:nvPr/>
        </p:nvSpPr>
        <p:spPr>
          <a:xfrm rot="0"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w="28575">
            <a:solidFill>
              <a:srgbClr val="8ac8ee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10" name="Google Shape;413;p255">
            <a:extLst>
              <a:ext uri="{FAE74893-622E-4CA1-A3D2-49BB5CEB3843}">
                <a16:creationId xmlns:a16="http://schemas.microsoft.com/office/drawing/2010/main" id="{67D9D75B-B9C6-48F8-B1C3-00D5D5AB823E}"/>
              </a:ext>
            </a:extLst>
          </p:cNvPr>
          <p:cNvSpPr/>
          <p:nvPr>
            <p:ph idx="2" type="body"/>
          </p:nvPr>
        </p:nvSpPr>
        <p:spPr>
          <a:xfrm rot="0">
            <a:off x="6387789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414;p255">
            <a:extLst>
              <a:ext uri="{1AF7D1B0-E45F-42E8-8F42-3A6FC785FB5E}">
                <a16:creationId xmlns:a16="http://schemas.microsoft.com/office/drawing/2010/main" id="{A0A18FC7-E01E-45DD-866E-50F4CF2F80A6}"/>
              </a:ext>
            </a:extLst>
          </p:cNvPr>
          <p:cNvSpPr/>
          <p:nvPr>
            <p:ph idx="3" type="pic"/>
          </p:nvPr>
        </p:nvSpPr>
        <p:spPr>
          <a:xfrm rot="0">
            <a:off x="1324088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415;p255">
            <a:extLst>
              <a:ext uri="{11CC23C9-ABBB-4601-B56C-6FCA985EA80D}">
                <a16:creationId xmlns:a16="http://schemas.microsoft.com/office/drawing/2010/main" id="{2B58C40A-39F5-4F35-977C-3FA5692A0DD2}"/>
              </a:ext>
            </a:extLst>
          </p:cNvPr>
          <p:cNvSpPr/>
          <p:nvPr>
            <p:ph idx="4" type="pic"/>
          </p:nvPr>
        </p:nvSpPr>
        <p:spPr>
          <a:xfrm rot="0">
            <a:off x="4330700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416;p255">
            <a:extLst>
              <a:ext uri="{482979AB-21AA-4EFA-8CE4-C2B9ED34F5D7}">
                <a16:creationId xmlns:a16="http://schemas.microsoft.com/office/drawing/2010/main" id="{677B6DA5-285B-4EBD-9C48-9B79EA84415D}"/>
              </a:ext>
            </a:extLst>
          </p:cNvPr>
          <p:cNvSpPr/>
          <p:nvPr>
            <p:ph idx="5" type="pic"/>
          </p:nvPr>
        </p:nvSpPr>
        <p:spPr>
          <a:xfrm rot="0"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17;p255">
            <a:extLst>
              <a:ext uri="{9973941B-94E9-46F5-86DF-BE56D3E92D37}">
                <a16:creationId xmlns:a16="http://schemas.microsoft.com/office/drawing/2010/main" id="{89D6B683-A1E1-45E0-B309-171840F41E28}"/>
              </a:ext>
            </a:extLst>
          </p:cNvPr>
          <p:cNvSpPr/>
          <p:nvPr>
            <p:ph idx="6" type="body"/>
          </p:nvPr>
        </p:nvSpPr>
        <p:spPr>
          <a:xfrm rot="0">
            <a:off x="374566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418;p255">
            <a:extLst>
              <a:ext uri="{5B05A8EF-F8C8-4320-A9A8-F1DBA1F12339}">
                <a16:creationId xmlns:a16="http://schemas.microsoft.com/office/drawing/2010/main" id="{0324C3BF-26B6-44D0-BB8D-619471E276EA}"/>
              </a:ext>
            </a:extLst>
          </p:cNvPr>
          <p:cNvSpPr/>
          <p:nvPr>
            <p:ph idx="7" type="body"/>
          </p:nvPr>
        </p:nvSpPr>
        <p:spPr>
          <a:xfrm rot="0">
            <a:off x="3381178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419;p255">
            <a:extLst>
              <a:ext uri="{49327E61-E6D1-418D-9B80-7CA2B8BFF68B}">
                <a16:creationId xmlns:a16="http://schemas.microsoft.com/office/drawing/2010/main" id="{4B730258-C37C-418C-84A1-C01355EDF4DC}"/>
              </a:ext>
            </a:extLst>
          </p:cNvPr>
          <p:cNvSpPr/>
          <p:nvPr>
            <p:ph idx="8" type="body"/>
          </p:nvPr>
        </p:nvSpPr>
        <p:spPr>
          <a:xfrm rot="0">
            <a:off x="6387789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420;p255">
            <a:extLst>
              <a:ext uri="{734A3921-D945-45B1-8089-772049C46D5E}">
                <a16:creationId xmlns:a16="http://schemas.microsoft.com/office/drawing/2010/main" id="{7F94CF0C-4AE1-4409-B39B-2C97D6626D52}"/>
              </a:ext>
            </a:extLst>
          </p:cNvPr>
          <p:cNvSpPr/>
          <p:nvPr>
            <p:ph idx="9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Google Shape;421;p255">
            <a:extLst>
              <a:ext uri="{DE0995B5-817B-4FD5-A728-494D968687BC}">
                <a16:creationId xmlns:a16="http://schemas.microsoft.com/office/drawing/2010/main" id="{B8BA6070-AF0E-42B7-8919-3561A1F950A7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F8874039-E93E-4426-83A6-0980BD16BB6B}">
        <p14:creationId xmlns:p14="http://schemas.microsoft.com/office/powerpoint/2010/main" val="1694365905175"/>
      </p:ext>
    </p:extLst>
  </p:cSld>
  <p:clrMapOvr>
    <a:masterClrMapping/>
  </p:clrMapOvr>
</p:sldLayout>
</file>

<file path=ppt/slideLayouts/slideLayout4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423;p256">
            <a:extLst>
              <a:ext uri="{94299BEC-6E2D-4EA3-B99B-EF48332E1061}">
                <a16:creationId xmlns:a16="http://schemas.microsoft.com/office/drawing/2010/main" id="{382D1584-36E7-4FA0-A3DA-B54EDA35579E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24;p256">
            <a:extLst>
              <a:ext uri="{302DFF15-73F8-4F5C-8F5D-459710415822}">
                <a16:creationId xmlns:a16="http://schemas.microsoft.com/office/drawing/2010/main" id="{E3B590EF-07D5-401D-9757-66EAFCAACED0}"/>
              </a:ext>
            </a:extLst>
          </p:cNvPr>
          <p:cNvSpPr/>
          <p:nvPr/>
        </p:nvSpPr>
        <p:spPr>
          <a:xfrm rot="0">
            <a:off x="0" y="2091264"/>
            <a:ext cx="9144000" cy="2197931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4" name="Google Shape;425;p256">
            <a:extLst>
              <a:ext uri="{67C58154-28E5-466E-8D3E-6EDDC353F681}">
                <a16:creationId xmlns:a16="http://schemas.microsoft.com/office/drawing/2010/main" id="{71131F26-F346-46BE-BFB8-34BD209E3DB1}"/>
              </a:ext>
            </a:extLst>
          </p:cNvPr>
          <p:cNvCxnSpPr/>
          <p:nvPr/>
        </p:nvCxnSpPr>
        <p:spPr>
          <a:xfrm rot="0">
            <a:off x="0" y="2098885"/>
            <a:ext cx="9144000" cy="0"/>
          </a:xfrm>
          <a:prstGeom prst="line">
            <a:avLst/>
          </a:prstGeom>
          <a:noFill/>
          <a:ln cap="flat" w="28575">
            <a:solidFill>
              <a:srgbClr val="c88c32"/>
            </a:solidFill>
            <a:prstDash val="solid"/>
            <a:round/>
          </a:ln>
        </p:spPr>
      </p:cxnSp>
      <p:sp>
        <p:nvSpPr>
          <p:cNvPr id="5" name="Google Shape;426;p256">
            <a:extLst>
              <a:ext uri="{460E1A8A-A52A-410E-A99B-B15E17FD4A58}">
                <a16:creationId xmlns:a16="http://schemas.microsoft.com/office/drawing/2010/main" id="{F68E77D8-A9B3-4478-9563-3997E892BA44}"/>
              </a:ext>
            </a:extLst>
          </p:cNvPr>
          <p:cNvSpPr/>
          <p:nvPr/>
        </p:nvSpPr>
        <p:spPr>
          <a:xfrm rot="0"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w="28575">
            <a:solidFill>
              <a:srgbClr val="c88c32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427;p256">
            <a:extLst>
              <a:ext uri="{C1B07020-1F4B-4E11-AA34-67A35CC7DE0C}">
                <a16:creationId xmlns:a16="http://schemas.microsoft.com/office/drawing/2010/main" id="{FE0E9E5F-B85C-4D7C-A802-EEDE524B0547}"/>
              </a:ext>
            </a:extLst>
          </p:cNvPr>
          <p:cNvSpPr/>
          <p:nvPr>
            <p:ph type="body"/>
          </p:nvPr>
        </p:nvSpPr>
        <p:spPr>
          <a:xfrm rot="0">
            <a:off x="374566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428;p256">
            <a:extLst>
              <a:ext uri="{32713D67-9129-474F-9343-7F9D73A00DAF}">
                <a16:creationId xmlns:a16="http://schemas.microsoft.com/office/drawing/2010/main" id="{91F930AB-D2AC-422F-85BA-C97F8C839C26}"/>
              </a:ext>
            </a:extLst>
          </p:cNvPr>
          <p:cNvSpPr/>
          <p:nvPr/>
        </p:nvSpPr>
        <p:spPr>
          <a:xfrm rot="0"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w="28575">
            <a:solidFill>
              <a:srgbClr val="c88c32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Google Shape;429;p256">
            <a:extLst>
              <a:ext uri="{67611F84-A94C-4A0E-845F-0BA9C64944D2}">
                <a16:creationId xmlns:a16="http://schemas.microsoft.com/office/drawing/2010/main" id="{686F763C-078A-4E20-A965-8F0C41F129EE}"/>
              </a:ext>
            </a:extLst>
          </p:cNvPr>
          <p:cNvSpPr/>
          <p:nvPr>
            <p:ph idx="1" type="body"/>
          </p:nvPr>
        </p:nvSpPr>
        <p:spPr>
          <a:xfrm rot="0">
            <a:off x="3381178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430;p256">
            <a:extLst>
              <a:ext uri="{D9BC7E1E-49C7-454F-9DDA-DE6EB653C17B}">
                <a16:creationId xmlns:a16="http://schemas.microsoft.com/office/drawing/2010/main" id="{5FE4F959-FA10-49AD-87F1-CBA1C6D93CDB}"/>
              </a:ext>
            </a:extLst>
          </p:cNvPr>
          <p:cNvSpPr/>
          <p:nvPr/>
        </p:nvSpPr>
        <p:spPr>
          <a:xfrm rot="0"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w="28575">
            <a:solidFill>
              <a:srgbClr val="c88c32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10" name="Google Shape;431;p256">
            <a:extLst>
              <a:ext uri="{19ADF6C5-DEAA-43E7-9FC0-4667CE324737}">
                <a16:creationId xmlns:a16="http://schemas.microsoft.com/office/drawing/2010/main" id="{907EBEE7-D5EB-48F4-9C43-9BAB0A0B51AB}"/>
              </a:ext>
            </a:extLst>
          </p:cNvPr>
          <p:cNvSpPr/>
          <p:nvPr>
            <p:ph idx="2" type="body"/>
          </p:nvPr>
        </p:nvSpPr>
        <p:spPr>
          <a:xfrm rot="0">
            <a:off x="6387789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432;p256">
            <a:extLst>
              <a:ext uri="{C70AE933-2403-411E-8AC8-12432FD89C92}">
                <a16:creationId xmlns:a16="http://schemas.microsoft.com/office/drawing/2010/main" id="{EB47B43A-BB60-4951-9AA0-D9EC17CA7A7D}"/>
              </a:ext>
            </a:extLst>
          </p:cNvPr>
          <p:cNvSpPr/>
          <p:nvPr>
            <p:ph idx="3" type="pic"/>
          </p:nvPr>
        </p:nvSpPr>
        <p:spPr>
          <a:xfrm rot="0">
            <a:off x="1324088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433;p256">
            <a:extLst>
              <a:ext uri="{4ECF1281-4965-4EEA-B1BE-B2EA99AFAAF5}">
                <a16:creationId xmlns:a16="http://schemas.microsoft.com/office/drawing/2010/main" id="{423C1E5F-F140-43CF-AD06-BC07C5613C3F}"/>
              </a:ext>
            </a:extLst>
          </p:cNvPr>
          <p:cNvSpPr/>
          <p:nvPr>
            <p:ph idx="4" type="pic"/>
          </p:nvPr>
        </p:nvSpPr>
        <p:spPr>
          <a:xfrm rot="0">
            <a:off x="4330700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434;p256">
            <a:extLst>
              <a:ext uri="{3386BD1F-0AE0-481C-B717-09C86CEAE300}">
                <a16:creationId xmlns:a16="http://schemas.microsoft.com/office/drawing/2010/main" id="{9FC58D63-AE77-4BC2-AAB0-D4E01D3832AE}"/>
              </a:ext>
            </a:extLst>
          </p:cNvPr>
          <p:cNvSpPr/>
          <p:nvPr>
            <p:ph idx="5" type="pic"/>
          </p:nvPr>
        </p:nvSpPr>
        <p:spPr>
          <a:xfrm rot="0"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35;p256">
            <a:extLst>
              <a:ext uri="{5BF4FA44-EEDC-4A4A-AACA-F6BE08CBA558}">
                <a16:creationId xmlns:a16="http://schemas.microsoft.com/office/drawing/2010/main" id="{576E027D-F022-4182-A7E5-4EFF98E87D75}"/>
              </a:ext>
            </a:extLst>
          </p:cNvPr>
          <p:cNvSpPr/>
          <p:nvPr>
            <p:ph idx="6" type="body"/>
          </p:nvPr>
        </p:nvSpPr>
        <p:spPr>
          <a:xfrm rot="0">
            <a:off x="374566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436;p256">
            <a:extLst>
              <a:ext uri="{93141504-64B1-4B31-9787-131B53DCCEEC}">
                <a16:creationId xmlns:a16="http://schemas.microsoft.com/office/drawing/2010/main" id="{0691F8D2-263F-4A4D-9867-92B8F7DF22C7}"/>
              </a:ext>
            </a:extLst>
          </p:cNvPr>
          <p:cNvSpPr/>
          <p:nvPr>
            <p:ph idx="7" type="body"/>
          </p:nvPr>
        </p:nvSpPr>
        <p:spPr>
          <a:xfrm rot="0">
            <a:off x="3381178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437;p256">
            <a:extLst>
              <a:ext uri="{852C8BF0-333B-41D6-8B35-D7CF2A6837F5}">
                <a16:creationId xmlns:a16="http://schemas.microsoft.com/office/drawing/2010/main" id="{2C2268E5-7827-4529-8B4D-D7608C0EF3AA}"/>
              </a:ext>
            </a:extLst>
          </p:cNvPr>
          <p:cNvSpPr/>
          <p:nvPr>
            <p:ph idx="8" type="body"/>
          </p:nvPr>
        </p:nvSpPr>
        <p:spPr>
          <a:xfrm rot="0">
            <a:off x="6387789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438;p256">
            <a:extLst>
              <a:ext uri="{14E233F9-9EBD-4D61-B673-4E103974C86E}">
                <a16:creationId xmlns:a16="http://schemas.microsoft.com/office/drawing/2010/main" id="{920754E1-A205-4B39-B1AF-51C85A706BC3}"/>
              </a:ext>
            </a:extLst>
          </p:cNvPr>
          <p:cNvSpPr/>
          <p:nvPr>
            <p:ph idx="9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Google Shape;439;p256">
            <a:extLst>
              <a:ext uri="{6DBD046D-517C-42B6-9073-5B1EA5F5B9FD}">
                <a16:creationId xmlns:a16="http://schemas.microsoft.com/office/drawing/2010/main" id="{9EFF30C9-8078-44A6-B79C-6FE8C74D7218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65C05BB7-4A19-4045-BB8B-792BA896A8F0}">
        <p14:creationId xmlns:p14="http://schemas.microsoft.com/office/powerpoint/2010/main" val="1694365905179"/>
      </p:ext>
    </p:extLst>
  </p:cSld>
  <p:clrMapOvr>
    <a:masterClrMapping/>
  </p:clrMapOvr>
</p:sldLayout>
</file>

<file path=ppt/slideLayouts/slideLayout4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441;p257">
            <a:extLst>
              <a:ext uri="{2EEF4158-3E86-4E06-A4F4-9C7E679FB82B}">
                <a16:creationId xmlns:a16="http://schemas.microsoft.com/office/drawing/2010/main" id="{FDFD38E8-AA4E-46C1-BCBC-54A50C7B4383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42;p257">
            <a:extLst>
              <a:ext uri="{E6118A9F-5296-44D7-88AF-8B7DAA552AC9}">
                <a16:creationId xmlns:a16="http://schemas.microsoft.com/office/drawing/2010/main" id="{94001521-9E48-41FC-97FD-052736624D7E}"/>
              </a:ext>
            </a:extLst>
          </p:cNvPr>
          <p:cNvSpPr/>
          <p:nvPr/>
        </p:nvSpPr>
        <p:spPr>
          <a:xfrm rot="0">
            <a:off x="1369703" y="2023248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4" name="Google Shape;443;p257">
            <a:extLst>
              <a:ext uri="{28994148-8974-4979-8FE4-6D8D963F3C09}">
                <a16:creationId xmlns:a16="http://schemas.microsoft.com/office/drawing/2010/main" id="{5FED816B-C1DE-4812-817A-5B48FD7F390A}"/>
              </a:ext>
            </a:extLst>
          </p:cNvPr>
          <p:cNvGrpSpPr/>
          <p:nvPr/>
        </p:nvGrpSpPr>
        <p:grpSpPr>
          <a:xfrm rot="0"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5" name="Google Shape;444;p257">
              <a:extLst>
                <a:ext uri="{3301D4D1-1A0A-4F6C-924F-98F9DA4ACFA7}">
                  <a16:creationId xmlns:a16="http://schemas.microsoft.com/office/drawing/2010/main" id="{23F9800B-6792-45C1-B7EC-915941C6E2A3}"/>
                </a:ext>
              </a:extLst>
            </p:cNvPr>
            <p:cNvGrpSpPr/>
            <p:nvPr/>
          </p:nvGrpSpPr>
          <p:grpSpPr>
            <a:xfrm rot="0">
              <a:off x="3119411" y="1720353"/>
              <a:ext cx="651509" cy="894818"/>
              <a:chOff x="2980317" y="2014293"/>
              <a:chExt cx="651509" cy="894818"/>
            </a:xfrm>
          </p:grpSpPr>
          <p:cxnSp>
            <p:nvCxnSpPr>
              <p:cNvPr id="6" name="Google Shape;445;p257">
                <a:extLst>
                  <a:ext uri="{9DF2A5AE-A78A-4EBF-ADD3-8F5EABCD634F}">
                    <a16:creationId xmlns:a16="http://schemas.microsoft.com/office/drawing/2010/main" id="{D6369F2B-AF13-496A-91BE-DE44C62CCB92}"/>
                  </a:ext>
                </a:extLst>
              </p:cNvPr>
              <p:cNvCxnSpPr/>
              <p:nvPr/>
            </p:nvCxnSpPr>
            <p:spPr>
              <a:xfrm rot="10800000">
                <a:off x="3306072" y="2595012"/>
                <a:ext cx="0" cy="31409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7" name="Google Shape;447;p257">
                <a:extLst>
                  <a:ext uri="{6C8D835C-6BFC-4665-9BA7-7233CFCF064B}">
                    <a16:creationId xmlns:a16="http://schemas.microsoft.com/office/drawing/2010/main" id="{9C1747B3-36BD-4CD0-8FAD-1D1E01E25CB2}"/>
                  </a:ext>
                </a:extLst>
              </p:cNvPr>
              <p:cNvSpPr/>
              <p:nvPr/>
            </p:nvSpPr>
            <p:spPr>
              <a:xfrm rot="0">
                <a:off x="2980317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cap="flat" w="25400">
                <a:solidFill>
                  <a:srgbClr val="e094a0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8" name="Google Shape;446;p257">
                <a:extLst>
                  <a:ext uri="{6DD17234-A0BF-4691-BE10-168CF14CE9DB}">
                    <a16:creationId xmlns:a16="http://schemas.microsoft.com/office/drawing/2010/main" id="{D44BE090-BE3C-44C4-95A9-0337FB4D6008}"/>
                  </a:ext>
                </a:extLst>
              </p:cNvPr>
              <p:cNvSpPr/>
              <p:nvPr/>
            </p:nvSpPr>
            <p:spPr>
              <a:xfrm rot="0"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1" cap="none" dirty="0" i="0" lang="en-US" strike="noStrike" sz="1400" u="none">
                    <a:solidFill>
                      <a:schemeClr val="dk1"/>
                    </a:solidFill>
                    <a:latin typeface="Public Sans"/>
                  </a:rPr>
                  <a:t>2</a:t>
                </a:r>
                <a:endParaRPr b="1" cap="none" dirty="0" i="0" lang="en-US" strike="noStrike" sz="1400" u="none">
                  <a:solidFill>
                    <a:schemeClr val="dk1"/>
                  </a:solidFill>
                  <a:latin typeface="Public Sans"/>
                </a:endParaRPr>
              </a:p>
            </p:txBody>
          </p:sp>
        </p:grpSp>
        <p:grpSp>
          <p:nvGrpSpPr>
            <p:cNvPr id="9" name="Google Shape;448;p257">
              <a:extLst>
                <a:ext uri="{AAC0D8E0-E255-4F29-8CE5-6821543DA774}">
                  <a16:creationId xmlns:a16="http://schemas.microsoft.com/office/drawing/2010/main" id="{55E63367-CE65-453C-8E8F-06F35AC62C15}"/>
                </a:ext>
              </a:extLst>
            </p:cNvPr>
            <p:cNvGrpSpPr/>
            <p:nvPr/>
          </p:nvGrpSpPr>
          <p:grpSpPr>
            <a:xfrm rot="0">
              <a:off x="5373080" y="1720353"/>
              <a:ext cx="651509" cy="894818"/>
              <a:chOff x="5071928" y="2014293"/>
              <a:chExt cx="651509" cy="894818"/>
            </a:xfrm>
          </p:grpSpPr>
          <p:cxnSp>
            <p:nvCxnSpPr>
              <p:cNvPr id="10" name="Google Shape;449;p257">
                <a:extLst>
                  <a:ext uri="{93F5DE1C-6DBB-4D5C-BF06-3950FFD7F9B6}">
                    <a16:creationId xmlns:a16="http://schemas.microsoft.com/office/drawing/2010/main" id="{68088D0D-BF4C-47D3-A632-810327EC772B}"/>
                  </a:ext>
                </a:extLst>
              </p:cNvPr>
              <p:cNvCxnSpPr/>
              <p:nvPr/>
            </p:nvCxnSpPr>
            <p:spPr>
              <a:xfrm rot="10800000">
                <a:off x="5397684" y="2595012"/>
                <a:ext cx="0" cy="31409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1" name="Google Shape;451;p257">
                <a:extLst>
                  <a:ext uri="{26163316-26E4-4150-AF77-3E71A790D7F1}">
                    <a16:creationId xmlns:a16="http://schemas.microsoft.com/office/drawing/2010/main" id="{32BA8E79-62EF-4384-9996-302A96FBBECF}"/>
                  </a:ext>
                </a:extLst>
              </p:cNvPr>
              <p:cNvSpPr/>
              <p:nvPr/>
            </p:nvSpPr>
            <p:spPr>
              <a:xfrm rot="0">
                <a:off x="5071928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cap="flat" w="25400">
                <a:solidFill>
                  <a:srgbClr val="223669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2" name="Google Shape;450;p257">
                <a:extLst>
                  <a:ext uri="{DF00C764-2BDD-4F37-A9F4-24FC070B1B88}">
                    <a16:creationId xmlns:a16="http://schemas.microsoft.com/office/drawing/2010/main" id="{A0912BF1-8906-4B10-B559-05FD38709317}"/>
                  </a:ext>
                </a:extLst>
              </p:cNvPr>
              <p:cNvSpPr/>
              <p:nvPr/>
            </p:nvSpPr>
            <p:spPr>
              <a:xfrm rot="0"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1" cap="none" dirty="0" i="0" lang="en-US" strike="noStrike" sz="1400" u="none">
                    <a:solidFill>
                      <a:schemeClr val="dk1"/>
                    </a:solidFill>
                    <a:latin typeface="Public Sans"/>
                  </a:rPr>
                  <a:t>3</a:t>
                </a:r>
                <a:endParaRPr b="1" cap="none" dirty="0" i="0" lang="en-US" strike="noStrike" sz="1400" u="none">
                  <a:solidFill>
                    <a:schemeClr val="dk1"/>
                  </a:solidFill>
                  <a:latin typeface="Public Sans"/>
                </a:endParaRPr>
              </a:p>
            </p:txBody>
          </p:sp>
        </p:grpSp>
        <p:grpSp>
          <p:nvGrpSpPr>
            <p:cNvPr id="13" name="Google Shape;452;p257">
              <a:extLst>
                <a:ext uri="{0A9F91F3-2BB1-48E7-BE87-5A9912F37F6C}">
                  <a16:creationId xmlns:a16="http://schemas.microsoft.com/office/drawing/2010/main" id="{F4E433E5-FBA8-4205-9023-6E73E2765666}"/>
                </a:ext>
              </a:extLst>
            </p:cNvPr>
            <p:cNvGrpSpPr/>
            <p:nvPr/>
          </p:nvGrpSpPr>
          <p:grpSpPr>
            <a:xfrm rot="0">
              <a:off x="7626748" y="1720353"/>
              <a:ext cx="651509" cy="894818"/>
              <a:chOff x="7469822" y="2014293"/>
              <a:chExt cx="651509" cy="894818"/>
            </a:xfrm>
          </p:grpSpPr>
          <p:cxnSp>
            <p:nvCxnSpPr>
              <p:cNvPr id="14" name="Google Shape;453;p257">
                <a:extLst>
                  <a:ext uri="{5CAF498F-AEC2-4586-A40A-DE5481DFF02C}">
                    <a16:creationId xmlns:a16="http://schemas.microsoft.com/office/drawing/2010/main" id="{DCEF6A0F-59B4-4429-97DF-F4EBC53B0CD8}"/>
                  </a:ext>
                </a:extLst>
              </p:cNvPr>
              <p:cNvCxnSpPr/>
              <p:nvPr/>
            </p:nvCxnSpPr>
            <p:spPr>
              <a:xfrm rot="10800000">
                <a:off x="7795577" y="2595012"/>
                <a:ext cx="0" cy="31409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5" name="Google Shape;455;p257">
                <a:extLst>
                  <a:ext uri="{A1062754-5F7A-4821-B9BE-EE08D9524A91}">
                    <a16:creationId xmlns:a16="http://schemas.microsoft.com/office/drawing/2010/main" id="{1DAF22FF-0D33-4163-A488-D9785B4B0C1C}"/>
                  </a:ext>
                </a:extLst>
              </p:cNvPr>
              <p:cNvSpPr/>
              <p:nvPr/>
            </p:nvSpPr>
            <p:spPr>
              <a:xfrm rot="0">
                <a:off x="7469822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cap="flat" w="25400">
                <a:solidFill>
                  <a:srgbClr val="e094a0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6" name="Google Shape;454;p257">
                <a:extLst>
                  <a:ext uri="{A17922E1-7027-4C58-B5BF-3B097C9BD316}">
                    <a16:creationId xmlns:a16="http://schemas.microsoft.com/office/drawing/2010/main" id="{66C60DF4-42CF-4E4D-A174-DCB63B3EB146}"/>
                  </a:ext>
                </a:extLst>
              </p:cNvPr>
              <p:cNvSpPr/>
              <p:nvPr/>
            </p:nvSpPr>
            <p:spPr>
              <a:xfrm rot="0">
                <a:off x="7540613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1" cap="none" dirty="0" i="0" lang="en-US" strike="noStrike" sz="1400" u="none">
                    <a:solidFill>
                      <a:schemeClr val="dk1"/>
                    </a:solidFill>
                    <a:latin typeface="Public Sans"/>
                  </a:rPr>
                  <a:t>4</a:t>
                </a:r>
                <a:endParaRPr b="1" cap="none" dirty="0" i="0" lang="en-US" strike="noStrike" sz="1400" u="none">
                  <a:solidFill>
                    <a:schemeClr val="dk1"/>
                  </a:solidFill>
                  <a:latin typeface="Public Sans"/>
                </a:endParaRPr>
              </a:p>
            </p:txBody>
          </p:sp>
        </p:grpSp>
        <p:grpSp>
          <p:nvGrpSpPr>
            <p:cNvPr id="17" name="Google Shape;456;p257">
              <a:extLst>
                <a:ext uri="{5600C8DD-0992-46F5-8D93-26A93B57231B}">
                  <a16:creationId xmlns:a16="http://schemas.microsoft.com/office/drawing/2010/main" id="{6BAF7EB4-3CFB-40CC-99A6-57E534C4EEFE}"/>
                </a:ext>
              </a:extLst>
            </p:cNvPr>
            <p:cNvGrpSpPr/>
            <p:nvPr/>
          </p:nvGrpSpPr>
          <p:grpSpPr>
            <a:xfrm rot="0">
              <a:off x="865742" y="1720353"/>
              <a:ext cx="651509" cy="894818"/>
              <a:chOff x="888704" y="2014293"/>
              <a:chExt cx="651509" cy="894818"/>
            </a:xfrm>
          </p:grpSpPr>
          <p:cxnSp>
            <p:nvCxnSpPr>
              <p:cNvPr id="18" name="Google Shape;457;p257">
                <a:extLst>
                  <a:ext uri="{8CE8FCE6-8405-4F04-8927-DB4088F247A4}">
                    <a16:creationId xmlns:a16="http://schemas.microsoft.com/office/drawing/2010/main" id="{6837B647-C88E-46B0-B5F7-55B27D2B773F}"/>
                  </a:ext>
                </a:extLst>
              </p:cNvPr>
              <p:cNvCxnSpPr/>
              <p:nvPr/>
            </p:nvCxnSpPr>
            <p:spPr>
              <a:xfrm rot="10800000">
                <a:off x="1214459" y="2595012"/>
                <a:ext cx="0" cy="31409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9" name="Google Shape;459;p257">
                <a:extLst>
                  <a:ext uri="{2FDD5653-62A6-4826-8684-196C2B8A2F03}">
                    <a16:creationId xmlns:a16="http://schemas.microsoft.com/office/drawing/2010/main" id="{6ED47984-0A8E-4A9D-889E-4BC00FB20951}"/>
                  </a:ext>
                </a:extLst>
              </p:cNvPr>
              <p:cNvSpPr/>
              <p:nvPr/>
            </p:nvSpPr>
            <p:spPr>
              <a:xfrm rot="0">
                <a:off x="888704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cap="flat" w="25400">
                <a:solidFill>
                  <a:srgbClr val="223669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20" name="Google Shape;458;p257">
                <a:extLst>
                  <a:ext uri="{318AED7C-91FF-423F-B48A-91E02CD15FEC}">
                    <a16:creationId xmlns:a16="http://schemas.microsoft.com/office/drawing/2010/main" id="{D20323F5-1D98-4415-AC29-D39FC79F8CD4}"/>
                  </a:ext>
                </a:extLst>
              </p:cNvPr>
              <p:cNvSpPr/>
              <p:nvPr/>
            </p:nvSpPr>
            <p:spPr>
              <a:xfrm rot="0"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1" cap="none" dirty="0" i="0" lang="en-US" strike="noStrike" sz="1400" u="none">
                    <a:solidFill>
                      <a:schemeClr val="dk1"/>
                    </a:solidFill>
                    <a:latin typeface="Public Sans"/>
                  </a:rPr>
                  <a:t>1</a:t>
                </a:r>
                <a:endParaRPr b="1" cap="none" dirty="0" i="0" lang="en-US" strike="noStrike" sz="1400" u="none">
                  <a:solidFill>
                    <a:schemeClr val="dk1"/>
                  </a:solidFill>
                  <a:latin typeface="Public Sans"/>
                </a:endParaRPr>
              </a:p>
            </p:txBody>
          </p:sp>
        </p:grpSp>
      </p:grpSp>
      <p:sp>
        <p:nvSpPr>
          <p:cNvPr id="21" name="Google Shape;460;p257">
            <a:extLst>
              <a:ext uri="{4E7FABCF-2BE5-46B3-AF87-18054A41415A}">
                <a16:creationId xmlns:a16="http://schemas.microsoft.com/office/drawing/2010/main" id="{5304AC64-AF08-4917-A1B4-22EAC793EBE4}"/>
              </a:ext>
            </a:extLst>
          </p:cNvPr>
          <p:cNvSpPr/>
          <p:nvPr>
            <p:ph type="body"/>
          </p:nvPr>
        </p:nvSpPr>
        <p:spPr>
          <a:xfrm rot="0">
            <a:off x="258779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2" name="Google Shape;461;p257">
            <a:extLst>
              <a:ext uri="{05153FB0-9785-429B-897F-3BBE9AD08EA5}">
                <a16:creationId xmlns:a16="http://schemas.microsoft.com/office/drawing/2010/main" id="{258C2E12-B891-4517-B389-201B254785CF}"/>
              </a:ext>
            </a:extLst>
          </p:cNvPr>
          <p:cNvSpPr/>
          <p:nvPr>
            <p:ph idx="1" type="body"/>
          </p:nvPr>
        </p:nvSpPr>
        <p:spPr>
          <a:xfrm rot="0">
            <a:off x="33412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3" name="Google Shape;462;p257">
            <a:extLst>
              <a:ext uri="{3494E098-F36B-440C-8DF5-10D98C281C58}">
                <a16:creationId xmlns:a16="http://schemas.microsoft.com/office/drawing/2010/main" id="{5C56F6D4-0BEF-43A3-9B16-8A860FC42634}"/>
              </a:ext>
            </a:extLst>
          </p:cNvPr>
          <p:cNvSpPr/>
          <p:nvPr>
            <p:ph idx="2" type="body"/>
          </p:nvPr>
        </p:nvSpPr>
        <p:spPr>
          <a:xfrm rot="0">
            <a:off x="4841459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4" name="Google Shape;463;p257">
            <a:extLst>
              <a:ext uri="{44D74860-69D6-4DE6-BA47-F4EBB08C196B}">
                <a16:creationId xmlns:a16="http://schemas.microsoft.com/office/drawing/2010/main" id="{2D4E00AC-62EC-4BB2-82FA-48419E9A0AEB}"/>
              </a:ext>
            </a:extLst>
          </p:cNvPr>
          <p:cNvSpPr/>
          <p:nvPr>
            <p:ph idx="3" type="body"/>
          </p:nvPr>
        </p:nvSpPr>
        <p:spPr>
          <a:xfrm rot="0"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5" name="Google Shape;464;p257">
            <a:extLst>
              <a:ext uri="{4603928D-8B07-4B8E-89D8-818E03E25CF2}">
                <a16:creationId xmlns:a16="http://schemas.microsoft.com/office/drawing/2010/main" id="{D1135E15-BB2F-4A65-9C32-63B964E66D69}"/>
              </a:ext>
            </a:extLst>
          </p:cNvPr>
          <p:cNvSpPr/>
          <p:nvPr>
            <p:ph idx="4" type="body"/>
          </p:nvPr>
        </p:nvSpPr>
        <p:spPr>
          <a:xfrm rot="0">
            <a:off x="258779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6" name="Google Shape;465;p257">
            <a:extLst>
              <a:ext uri="{68056727-D45E-433E-893D-DA5034A71002}">
                <a16:creationId xmlns:a16="http://schemas.microsoft.com/office/drawing/2010/main" id="{4458F13D-18AC-481B-96A1-960A6D84F54C}"/>
              </a:ext>
            </a:extLst>
          </p:cNvPr>
          <p:cNvSpPr/>
          <p:nvPr>
            <p:ph idx="5" type="body"/>
          </p:nvPr>
        </p:nvSpPr>
        <p:spPr>
          <a:xfrm rot="0">
            <a:off x="33412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7" name="Google Shape;466;p257">
            <a:extLst>
              <a:ext uri="{0E895397-70CE-4CFF-A009-2B02A1287D5D}">
                <a16:creationId xmlns:a16="http://schemas.microsoft.com/office/drawing/2010/main" id="{0E6918D0-2EB3-48DC-93E3-26A844A733AE}"/>
              </a:ext>
            </a:extLst>
          </p:cNvPr>
          <p:cNvSpPr/>
          <p:nvPr>
            <p:ph idx="6" type="body"/>
          </p:nvPr>
        </p:nvSpPr>
        <p:spPr>
          <a:xfrm rot="0">
            <a:off x="4841459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8" name="Google Shape;467;p257">
            <a:extLst>
              <a:ext uri="{FE837D1A-323D-4210-9E62-C55A0F48B153}">
                <a16:creationId xmlns:a16="http://schemas.microsoft.com/office/drawing/2010/main" id="{C9D2DA36-A5BF-44B6-A9DF-08288AE07772}"/>
              </a:ext>
            </a:extLst>
          </p:cNvPr>
          <p:cNvSpPr/>
          <p:nvPr>
            <p:ph idx="7" type="body"/>
          </p:nvPr>
        </p:nvSpPr>
        <p:spPr>
          <a:xfrm rot="0"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9" name="Google Shape;468;p257">
            <a:extLst>
              <a:ext uri="{030B7B6B-DD21-460E-A00B-A7D98D8A9E0B}">
                <a16:creationId xmlns:a16="http://schemas.microsoft.com/office/drawing/2010/main" id="{750864DC-1C9C-4E7C-9C81-114F1FB7E8A0}"/>
              </a:ext>
            </a:extLst>
          </p:cNvPr>
          <p:cNvSpPr/>
          <p:nvPr>
            <p:ph idx="8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0" name="Google Shape;469;p257">
            <a:extLst>
              <a:ext uri="{0E320B17-888A-46EF-BD65-720C13FECD13}">
                <a16:creationId xmlns:a16="http://schemas.microsoft.com/office/drawing/2010/main" id="{BDB467B0-122F-4563-A6C4-CF96AD3E6B24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B85E7A78-8544-4861-A893-D6C83A7E7796}">
        <p14:creationId xmlns:p14="http://schemas.microsoft.com/office/powerpoint/2010/main" val="1694365905184"/>
      </p:ext>
    </p:extLst>
  </p:cSld>
  <p:clrMapOvr>
    <a:masterClrMapping/>
  </p:clrMapOvr>
</p:sldLayout>
</file>

<file path=ppt/slideLayouts/slideLayout4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471;p258">
            <a:extLst>
              <a:ext uri="{458EAD0E-411F-4420-8F5D-66FF27586293}">
                <a16:creationId xmlns:a16="http://schemas.microsoft.com/office/drawing/2010/main" id="{FF5E96FF-F447-408D-9B45-70BC4E325548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72;p258">
            <a:extLst>
              <a:ext uri="{EAE25332-FC74-4C0A-9674-6BE40A220F82}">
                <a16:creationId xmlns:a16="http://schemas.microsoft.com/office/drawing/2010/main" id="{3BACEA7B-B32E-4F88-BFBA-6745CC5ACB76}"/>
              </a:ext>
            </a:extLst>
          </p:cNvPr>
          <p:cNvGrpSpPr/>
          <p:nvPr/>
        </p:nvGrpSpPr>
        <p:grpSpPr>
          <a:xfrm rot="0">
            <a:off x="1114580" y="3141131"/>
            <a:ext cx="175260" cy="1120085"/>
            <a:chOff x="973176" y="3197693"/>
            <a:chExt cx="175260" cy="1120085"/>
          </a:xfrm>
        </p:grpSpPr>
        <p:sp>
          <p:nvSpPr>
            <p:cNvPr id="4" name="Google Shape;473;p258">
              <a:extLst>
                <a:ext uri="{A5FED625-588B-4DFA-8AD7-F698FED1CFBF}">
                  <a16:creationId xmlns:a16="http://schemas.microsoft.com/office/drawing/2010/main" id="{15AFA956-3F3C-4D58-95CE-6FE7D63A37D3}"/>
                </a:ext>
              </a:extLst>
            </p:cNvPr>
            <p:cNvSpPr/>
            <p:nvPr/>
          </p:nvSpPr>
          <p:spPr>
            <a:xfrm rot="0">
              <a:off x="973176" y="3197693"/>
              <a:ext cx="175260" cy="373913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Arial"/>
              </a:endParaRPr>
            </a:p>
          </p:txBody>
        </p:sp>
        <p:cxnSp>
          <p:nvCxnSpPr>
            <p:cNvPr id="5" name="Google Shape;474;p258">
              <a:extLst>
                <a:ext uri="{8C532457-5345-4C41-8F0D-136204DAAAF8}">
                  <a16:creationId xmlns:a16="http://schemas.microsoft.com/office/drawing/2010/main" id="{657D441B-8D3F-4556-9126-D24ED99FA5AC}"/>
                </a:ext>
              </a:extLst>
            </p:cNvPr>
            <p:cNvCxnSpPr/>
            <p:nvPr/>
          </p:nvCxnSpPr>
          <p:spPr>
            <a:xfrm rot="0">
              <a:off x="1060806" y="3403616"/>
              <a:ext cx="0" cy="914162"/>
            </a:xfrm>
            <a:prstGeom prst="line">
              <a:avLst/>
            </a:prstGeom>
            <a:noFill/>
            <a:ln cap="flat" w="12700">
              <a:solidFill>
                <a:srgbClr val="c88c32"/>
              </a:solidFill>
              <a:prstDash val="solid"/>
              <a:round/>
            </a:ln>
          </p:spPr>
        </p:cxnSp>
      </p:grpSp>
      <p:grpSp>
        <p:nvGrpSpPr>
          <p:cNvPr id="6" name="Google Shape;475;p258">
            <a:extLst>
              <a:ext uri="{3594FC90-5EBE-482F-80BF-9B4BF14C142A}">
                <a16:creationId xmlns:a16="http://schemas.microsoft.com/office/drawing/2010/main" id="{51F5DF15-BADF-4CA6-87A5-3B46459CD10A}"/>
              </a:ext>
            </a:extLst>
          </p:cNvPr>
          <p:cNvGrpSpPr/>
          <p:nvPr/>
        </p:nvGrpSpPr>
        <p:grpSpPr>
          <a:xfrm rot="0"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7" name="Google Shape;476;p258">
              <a:extLst>
                <a:ext uri="{0B0E984C-F06D-4851-866B-10E75D2918E1}">
                  <a16:creationId xmlns:a16="http://schemas.microsoft.com/office/drawing/2010/main" id="{8714456E-A675-4C88-8C00-E2011F7787C9}"/>
                </a:ext>
              </a:extLst>
            </p:cNvPr>
            <p:cNvSpPr/>
            <p:nvPr/>
          </p:nvSpPr>
          <p:spPr>
            <a:xfrm rot="0">
              <a:off x="4892034" y="1492936"/>
              <a:ext cx="175260" cy="373913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Arial"/>
              </a:endParaRPr>
            </a:p>
          </p:txBody>
        </p:sp>
        <p:cxnSp>
          <p:nvCxnSpPr>
            <p:cNvPr id="8" name="Google Shape;477;p258">
              <a:extLst>
                <a:ext uri="{93256C16-1BA1-4F3A-B582-8A1215F76A24}">
                  <a16:creationId xmlns:a16="http://schemas.microsoft.com/office/drawing/2010/main" id="{7A18C992-1459-4201-8615-4378E357F206}"/>
                </a:ext>
              </a:extLst>
            </p:cNvPr>
            <p:cNvCxnSpPr/>
            <p:nvPr/>
          </p:nvCxnSpPr>
          <p:spPr>
            <a:xfrm rot="0">
              <a:off x="4979664" y="1698859"/>
              <a:ext cx="0" cy="914162"/>
            </a:xfrm>
            <a:prstGeom prst="line">
              <a:avLst/>
            </a:prstGeom>
            <a:noFill/>
            <a:ln cap="flat" w="12700">
              <a:solidFill>
                <a:srgbClr val="c88c32"/>
              </a:solidFill>
              <a:prstDash val="solid"/>
              <a:round/>
            </a:ln>
          </p:spPr>
        </p:cxnSp>
      </p:grpSp>
      <p:grpSp>
        <p:nvGrpSpPr>
          <p:cNvPr id="9" name="Google Shape;478;p258">
            <a:extLst>
              <a:ext uri="{43650717-3E7A-4DE6-B52D-5E8350DFD18D}">
                <a16:creationId xmlns:a16="http://schemas.microsoft.com/office/drawing/2010/main" id="{709ED55A-D791-4963-8E0C-5470EA7CD667}"/>
              </a:ext>
            </a:extLst>
          </p:cNvPr>
          <p:cNvGrpSpPr/>
          <p:nvPr/>
        </p:nvGrpSpPr>
        <p:grpSpPr>
          <a:xfrm rot="0">
            <a:off x="1114580" y="1436374"/>
            <a:ext cx="175260" cy="1120085"/>
            <a:chOff x="973176" y="1492936"/>
            <a:chExt cx="175260" cy="1120085"/>
          </a:xfrm>
        </p:grpSpPr>
        <p:cxnSp>
          <p:nvCxnSpPr>
            <p:cNvPr id="10" name="Google Shape;479;p258">
              <a:extLst>
                <a:ext uri="{F113C403-EE47-4389-9754-5DCD7F5AF7B0}">
                  <a16:creationId xmlns:a16="http://schemas.microsoft.com/office/drawing/2010/main" id="{26AEDC4B-A862-4396-A55A-D89835C41750}"/>
                </a:ext>
              </a:extLst>
            </p:cNvPr>
            <p:cNvCxnSpPr/>
            <p:nvPr/>
          </p:nvCxnSpPr>
          <p:spPr>
            <a:xfrm rot="0">
              <a:off x="1060806" y="1698859"/>
              <a:ext cx="0" cy="914162"/>
            </a:xfrm>
            <a:prstGeom prst="line">
              <a:avLst/>
            </a:prstGeom>
            <a:noFill/>
            <a:ln cap="flat" w="12700">
              <a:solidFill>
                <a:schemeClr val="accent1"/>
              </a:solidFill>
              <a:prstDash val="solid"/>
              <a:round/>
            </a:ln>
          </p:spPr>
        </p:cxnSp>
        <p:sp>
          <p:nvSpPr>
            <p:cNvPr id="11" name="Google Shape;480;p258">
              <a:extLst>
                <a:ext uri="{AE7D7662-D07E-4204-B044-0BA85625D09B}">
                  <a16:creationId xmlns:a16="http://schemas.microsoft.com/office/drawing/2010/main" id="{63D92048-2F26-4C32-8E42-3D337A945F41}"/>
                </a:ext>
              </a:extLst>
            </p:cNvPr>
            <p:cNvSpPr/>
            <p:nvPr/>
          </p:nvSpPr>
          <p:spPr>
            <a:xfrm rot="0"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Arial"/>
              </a:endParaRPr>
            </a:p>
          </p:txBody>
        </p:sp>
      </p:grpSp>
      <p:grpSp>
        <p:nvGrpSpPr>
          <p:cNvPr id="12" name="Google Shape;481;p258">
            <a:extLst>
              <a:ext uri="{C0D98D05-C4C9-4509-980F-FBF2107F4DE1}">
                <a16:creationId xmlns:a16="http://schemas.microsoft.com/office/drawing/2010/main" id="{5CE1A475-747F-41DC-B1B2-AF7245C6CF0E}"/>
              </a:ext>
            </a:extLst>
          </p:cNvPr>
          <p:cNvGrpSpPr/>
          <p:nvPr/>
        </p:nvGrpSpPr>
        <p:grpSpPr>
          <a:xfrm rot="0"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13" name="Google Shape;482;p258">
              <a:extLst>
                <a:ext uri="{CC93CED2-1B49-4A63-8C0E-53091966879C}">
                  <a16:creationId xmlns:a16="http://schemas.microsoft.com/office/drawing/2010/main" id="{90A0CDC6-525D-44A8-B34C-933F68AABFF0}"/>
                </a:ext>
              </a:extLst>
            </p:cNvPr>
            <p:cNvCxnSpPr/>
            <p:nvPr/>
          </p:nvCxnSpPr>
          <p:spPr>
            <a:xfrm rot="0">
              <a:off x="4979664" y="3403616"/>
              <a:ext cx="0" cy="914162"/>
            </a:xfrm>
            <a:prstGeom prst="line">
              <a:avLst/>
            </a:prstGeom>
            <a:noFill/>
            <a:ln cap="flat" w="12700">
              <a:solidFill>
                <a:schemeClr val="accent1"/>
              </a:solidFill>
              <a:prstDash val="solid"/>
              <a:round/>
            </a:ln>
          </p:spPr>
        </p:cxnSp>
        <p:sp>
          <p:nvSpPr>
            <p:cNvPr id="14" name="Google Shape;483;p258">
              <a:extLst>
                <a:ext uri="{5909F497-B4A5-45CA-9B93-035940E6AB75}">
                  <a16:creationId xmlns:a16="http://schemas.microsoft.com/office/drawing/2010/main" id="{4C330531-A954-4C73-A42F-46C35746F3C0}"/>
                </a:ext>
              </a:extLst>
            </p:cNvPr>
            <p:cNvSpPr/>
            <p:nvPr/>
          </p:nvSpPr>
          <p:spPr>
            <a:xfrm rot="0"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Arial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Arial"/>
              </a:endParaRPr>
            </a:p>
          </p:txBody>
        </p:sp>
      </p:grpSp>
      <p:sp>
        <p:nvSpPr>
          <p:cNvPr id="15" name="Google Shape;484;p258">
            <a:extLst>
              <a:ext uri="{DB135295-0C79-48DD-9F01-EAC44668C57A}">
                <a16:creationId xmlns:a16="http://schemas.microsoft.com/office/drawing/2010/main" id="{F489C0BD-4030-4510-8279-1B33218A9148}"/>
              </a:ext>
            </a:extLst>
          </p:cNvPr>
          <p:cNvSpPr/>
          <p:nvPr>
            <p:ph type="body"/>
          </p:nvPr>
        </p:nvSpPr>
        <p:spPr>
          <a:xfrm rot="0">
            <a:off x="1334722" y="1472343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accen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485;p258">
            <a:extLst>
              <a:ext uri="{CBD8DF32-1341-472C-A0E6-A71609C62F37}">
                <a16:creationId xmlns:a16="http://schemas.microsoft.com/office/drawing/2010/main" id="{5EAACC4C-D6FA-4B7B-B7FD-7D981896E339}"/>
              </a:ext>
            </a:extLst>
          </p:cNvPr>
          <p:cNvSpPr/>
          <p:nvPr>
            <p:ph idx="1" type="body"/>
          </p:nvPr>
        </p:nvSpPr>
        <p:spPr>
          <a:xfrm rot="0">
            <a:off x="5253578" y="1472343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rgbClr val="c88c32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486;p258">
            <a:extLst>
              <a:ext uri="{D6B3B8A9-43E0-4274-95F3-B7D41CA937CC}">
                <a16:creationId xmlns:a16="http://schemas.microsoft.com/office/drawing/2010/main" id="{93A51FBF-72AB-49C1-8672-D87A23F389C6}"/>
              </a:ext>
            </a:extLst>
          </p:cNvPr>
          <p:cNvSpPr/>
          <p:nvPr>
            <p:ph idx="2" type="body"/>
          </p:nvPr>
        </p:nvSpPr>
        <p:spPr>
          <a:xfrm rot="0">
            <a:off x="1334722" y="31771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rgbClr val="c88c32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Google Shape;487;p258">
            <a:extLst>
              <a:ext uri="{ED9A5AC5-B2E8-4584-946A-004058AA7574}">
                <a16:creationId xmlns:a16="http://schemas.microsoft.com/office/drawing/2010/main" id="{1E3762DB-0A2B-4D68-99D3-3CF5109DF44B}"/>
              </a:ext>
            </a:extLst>
          </p:cNvPr>
          <p:cNvSpPr/>
          <p:nvPr>
            <p:ph idx="3" type="body"/>
          </p:nvPr>
        </p:nvSpPr>
        <p:spPr>
          <a:xfrm rot="0">
            <a:off x="5253578" y="31771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accen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Google Shape;488;p258">
            <a:extLst>
              <a:ext uri="{933014C4-20CC-40E6-AE9E-B2430CDBA063}">
                <a16:creationId xmlns:a16="http://schemas.microsoft.com/office/drawing/2010/main" id="{D2D4218A-087D-4C04-80C3-BF851AEE2A2A}"/>
              </a:ext>
            </a:extLst>
          </p:cNvPr>
          <p:cNvSpPr/>
          <p:nvPr>
            <p:ph idx="4" type="body"/>
          </p:nvPr>
        </p:nvSpPr>
        <p:spPr>
          <a:xfrm rot="0">
            <a:off x="1334722" y="1886477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89999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0" name="Google Shape;489;p258">
            <a:extLst>
              <a:ext uri="{692D7BC5-2C52-4248-96F2-2068017E16EC}">
                <a16:creationId xmlns:a16="http://schemas.microsoft.com/office/drawing/2010/main" id="{8AD0B533-CA7C-422F-8250-E24EA22B6213}"/>
              </a:ext>
            </a:extLst>
          </p:cNvPr>
          <p:cNvSpPr/>
          <p:nvPr>
            <p:ph idx="5" type="body"/>
          </p:nvPr>
        </p:nvSpPr>
        <p:spPr>
          <a:xfrm rot="0">
            <a:off x="5253578" y="1886477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1" name="Google Shape;490;p258">
            <a:extLst>
              <a:ext uri="{97DC2C60-1953-4192-9963-2C1F0D114990}">
                <a16:creationId xmlns:a16="http://schemas.microsoft.com/office/drawing/2010/main" id="{A27E1078-A328-4C24-B26A-AB27AA5183CA}"/>
              </a:ext>
            </a:extLst>
          </p:cNvPr>
          <p:cNvSpPr/>
          <p:nvPr>
            <p:ph idx="6" type="body"/>
          </p:nvPr>
        </p:nvSpPr>
        <p:spPr>
          <a:xfrm rot="0">
            <a:off x="1334722" y="3591234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2" name="Google Shape;491;p258">
            <a:extLst>
              <a:ext uri="{ED8BE61E-275C-46B3-AAC5-EEB167C8C811}">
                <a16:creationId xmlns:a16="http://schemas.microsoft.com/office/drawing/2010/main" id="{CE866F56-8D1F-44B5-8029-94C7329C0E93}"/>
              </a:ext>
            </a:extLst>
          </p:cNvPr>
          <p:cNvSpPr/>
          <p:nvPr>
            <p:ph idx="7" type="body"/>
          </p:nvPr>
        </p:nvSpPr>
        <p:spPr>
          <a:xfrm rot="0">
            <a:off x="5253578" y="3591234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3" name="Google Shape;492;p258">
            <a:extLst>
              <a:ext uri="{B480E65F-5F09-4C32-AF32-D9C61A95DE61}">
                <a16:creationId xmlns:a16="http://schemas.microsoft.com/office/drawing/2010/main" id="{01257E71-6787-46B7-B12B-A15D437FF95E}"/>
              </a:ext>
            </a:extLst>
          </p:cNvPr>
          <p:cNvSpPr/>
          <p:nvPr>
            <p:ph idx="8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4" name="Google Shape;493;p258">
            <a:extLst>
              <a:ext uri="{3056783D-311A-4E2D-94DB-6661AD35B95C}">
                <a16:creationId xmlns:a16="http://schemas.microsoft.com/office/drawing/2010/main" id="{CA89E8B1-77E8-47DA-9B74-E5D4F1D071A4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D2CE17CB-DCA8-4A7A-9273-93911021916A}">
        <p14:creationId xmlns:p14="http://schemas.microsoft.com/office/powerpoint/2010/main" val="1694365905189"/>
      </p:ext>
    </p:extLst>
  </p:cSld>
  <p:clrMapOvr>
    <a:masterClrMapping/>
  </p:clrMapOvr>
</p:sldLayout>
</file>

<file path=ppt/slideLayouts/slideLayout4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495;p259">
            <a:extLst>
              <a:ext uri="{4AE16BD4-C92F-47DF-BF5E-EAAFA29AC63B}">
                <a16:creationId xmlns:a16="http://schemas.microsoft.com/office/drawing/2010/main" id="{5F32EF24-A570-4CA8-9C57-BC5098511101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96;p259">
            <a:extLst>
              <a:ext uri="{E8CA1B0F-DAC5-4876-A088-EC49737FB8AC}">
                <a16:creationId xmlns:a16="http://schemas.microsoft.com/office/drawing/2010/main" id="{747CC822-93AA-4E7D-823E-6B317E86E0A8}"/>
              </a:ext>
            </a:extLst>
          </p:cNvPr>
          <p:cNvGrpSpPr/>
          <p:nvPr/>
        </p:nvGrpSpPr>
        <p:grpSpPr>
          <a:xfrm rot="0">
            <a:off x="270519" y="225967"/>
            <a:ext cx="175260" cy="2964622"/>
            <a:chOff x="270519" y="1140367"/>
            <a:chExt cx="175260" cy="2964622"/>
          </a:xfrm>
        </p:grpSpPr>
        <p:grpSp>
          <p:nvGrpSpPr>
            <p:cNvPr id="4" name="Google Shape;497;p259">
              <a:extLst>
                <a:ext uri="{ABD4A306-87DA-4D11-9296-CB1A061FFAAB}">
                  <a16:creationId xmlns:a16="http://schemas.microsoft.com/office/drawing/2010/main" id="{3EC6D685-96AB-413C-A70A-744897B6C38F}"/>
                </a:ext>
              </a:extLst>
            </p:cNvPr>
            <p:cNvGrpSpPr/>
            <p:nvPr/>
          </p:nvGrpSpPr>
          <p:grpSpPr>
            <a:xfrm rot="0">
              <a:off x="270519" y="2780648"/>
              <a:ext cx="175260" cy="1324342"/>
              <a:chOff x="129115" y="2837210"/>
              <a:chExt cx="175260" cy="1324342"/>
            </a:xfrm>
          </p:grpSpPr>
          <p:sp>
            <p:nvSpPr>
              <p:cNvPr id="5" name="Google Shape;498;p259">
                <a:extLst>
                  <a:ext uri="{7F51C33D-C1C8-4CDC-9FE4-002AF85CD387}">
                    <a16:creationId xmlns:a16="http://schemas.microsoft.com/office/drawing/2010/main" id="{D309EF16-4A90-4C6C-B8DA-3DC58D329438}"/>
                  </a:ext>
                </a:extLst>
              </p:cNvPr>
              <p:cNvSpPr/>
              <p:nvPr/>
            </p:nvSpPr>
            <p:spPr>
              <a:xfrm rot="0">
                <a:off x="129115" y="283721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Arial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Arial"/>
                </a:endParaRPr>
              </a:p>
            </p:txBody>
          </p:sp>
          <p:cxnSp>
            <p:nvCxnSpPr>
              <p:cNvPr id="6" name="Google Shape;499;p259">
                <a:extLst>
                  <a:ext uri="{A98D6965-F728-4CF0-9247-DE65BC672CF7}">
                    <a16:creationId xmlns:a16="http://schemas.microsoft.com/office/drawing/2010/main" id="{20E0C064-32FA-456A-B56F-B224A6B8F606}"/>
                  </a:ext>
                </a:extLst>
              </p:cNvPr>
              <p:cNvCxnSpPr/>
              <p:nvPr/>
            </p:nvCxnSpPr>
            <p:spPr>
              <a:xfrm rot="0">
                <a:off x="216745" y="3048709"/>
                <a:ext cx="0" cy="1112843"/>
              </a:xfrm>
              <a:prstGeom prst="line">
                <a:avLst/>
              </a:prstGeom>
              <a:noFill/>
              <a:ln cap="flat" w="12700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500;p259">
              <a:extLst>
                <a:ext uri="{1A4EA66E-04A2-4051-AF70-12C834D8FB32}">
                  <a16:creationId xmlns:a16="http://schemas.microsoft.com/office/drawing/2010/main" id="{83C35798-FB67-48FB-A69E-4F00CA27E5BA}"/>
                </a:ext>
              </a:extLst>
            </p:cNvPr>
            <p:cNvGrpSpPr/>
            <p:nvPr/>
          </p:nvGrpSpPr>
          <p:grpSpPr>
            <a:xfrm rot="0">
              <a:off x="270519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8" name="Google Shape;501;p259">
                <a:extLst>
                  <a:ext uri="{9AA46437-5014-4B04-A35E-966AC21F42CB}">
                    <a16:creationId xmlns:a16="http://schemas.microsoft.com/office/drawing/2010/main" id="{0EF255D4-3008-4C47-8F2E-D3EFB9155817}"/>
                  </a:ext>
                </a:extLst>
              </p:cNvPr>
              <p:cNvCxnSpPr/>
              <p:nvPr/>
            </p:nvCxnSpPr>
            <p:spPr>
              <a:xfrm rot="0">
                <a:off x="216745" y="1402852"/>
                <a:ext cx="0" cy="1105029"/>
              </a:xfrm>
              <a:prstGeom prst="line">
                <a:avLst/>
              </a:prstGeom>
              <a:noFill/>
              <a:ln cap="flat" w="12700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502;p259">
                <a:extLst>
                  <a:ext uri="{6AED027A-C9C8-40E6-9757-8781EAE04984}">
                    <a16:creationId xmlns:a16="http://schemas.microsoft.com/office/drawing/2010/main" id="{AB29D34F-B53C-46D8-B005-E02BE3E18367}"/>
                  </a:ext>
                </a:extLst>
              </p:cNvPr>
              <p:cNvSpPr/>
              <p:nvPr/>
            </p:nvSpPr>
            <p:spPr>
              <a:xfrm rot="0"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Arial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Arial"/>
                </a:endParaRPr>
              </a:p>
            </p:txBody>
          </p:sp>
        </p:grpSp>
      </p:grpSp>
      <p:sp>
        <p:nvSpPr>
          <p:cNvPr id="10" name="Google Shape;503;p259">
            <a:extLst>
              <a:ext uri="{38B8331A-F57E-4E0F-A4DD-EAC26F60CEFD}">
                <a16:creationId xmlns:a16="http://schemas.microsoft.com/office/drawing/2010/main" id="{089B8F55-4498-4AB6-A482-4EA2CA978C9E}"/>
              </a:ext>
            </a:extLst>
          </p:cNvPr>
          <p:cNvSpPr txBox="1"/>
          <p:nvPr/>
        </p:nvSpPr>
        <p:spPr>
          <a:xfrm rot="0">
            <a:off x="445780" y="19013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400" u="none">
                <a:solidFill>
                  <a:srgbClr val="c88c32"/>
                </a:solidFill>
                <a:latin typeface="Public Sans"/>
              </a:rPr>
              <a:t>Task -5</a:t>
            </a:r>
            <a:endParaRPr b="1" cap="none" dirty="0" i="0" lang="en-US" strike="noStrike" sz="1400" u="none">
              <a:solidFill>
                <a:srgbClr val="c88c32"/>
              </a:solidFill>
              <a:latin typeface="Public Sans"/>
            </a:endParaRPr>
          </a:p>
        </p:txBody>
      </p:sp>
      <p:sp>
        <p:nvSpPr>
          <p:cNvPr id="11" name="Google Shape;504;p259">
            <a:extLst>
              <a:ext uri="{E2556184-0635-48C5-B0DB-807EB5634C5F}">
                <a16:creationId xmlns:a16="http://schemas.microsoft.com/office/drawing/2010/main" id="{0B5E0773-51F1-465A-A7AD-33999526FA1A}"/>
              </a:ext>
            </a:extLst>
          </p:cNvPr>
          <p:cNvSpPr txBox="1"/>
          <p:nvPr/>
        </p:nvSpPr>
        <p:spPr>
          <a:xfrm rot="0">
            <a:off x="445779" y="23712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400" u="none">
                <a:solidFill>
                  <a:srgbClr val="223669"/>
                </a:solidFill>
                <a:latin typeface="Public Sans"/>
              </a:rPr>
              <a:t>Task -4</a:t>
            </a:r>
            <a:endParaRPr b="1" cap="none" dirty="0" i="0" lang="en-US" strike="noStrike" sz="1400" u="none">
              <a:solidFill>
                <a:srgbClr val="223669"/>
              </a:solidFill>
              <a:latin typeface="Public Sans"/>
            </a:endParaRPr>
          </a:p>
        </p:txBody>
      </p:sp>
      <p:sp>
        <p:nvSpPr>
          <p:cNvPr id="12" name="Google Shape;505;p259">
            <a:extLst>
              <a:ext uri="{03060F5C-1FDB-431A-8FC4-857F31200F56}">
                <a16:creationId xmlns:a16="http://schemas.microsoft.com/office/drawing/2010/main" id="{9136737A-46D8-46D0-8B5C-91F967EC664C}"/>
              </a:ext>
            </a:extLst>
          </p:cNvPr>
          <p:cNvSpPr txBox="1"/>
          <p:nvPr/>
        </p:nvSpPr>
        <p:spPr>
          <a:xfrm rot="0">
            <a:off x="489450" y="1058210"/>
            <a:ext cx="4593580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200" u="none">
                <a:solidFill>
                  <a:schemeClr val="dk1"/>
                </a:solidFill>
                <a:latin typeface="Public Sans"/>
              </a:rPr>
              <a:t>Evaluation Metric:</a:t>
            </a:r>
            <a:endParaRPr b="1" cap="none" dirty="0" i="0" lang="en-US" strike="noStrike" sz="1200" u="none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13" name="Google Shape;506;p259">
            <a:extLst>
              <a:ext uri="{3301348D-39CB-4EE1-8225-50CA70190960}">
                <a16:creationId xmlns:a16="http://schemas.microsoft.com/office/drawing/2010/main" id="{0DA0FCD1-8420-47C0-9EA8-DA7B91599321}"/>
              </a:ext>
            </a:extLst>
          </p:cNvPr>
          <p:cNvSpPr txBox="1"/>
          <p:nvPr/>
        </p:nvSpPr>
        <p:spPr>
          <a:xfrm rot="0">
            <a:off x="489450" y="2722389"/>
            <a:ext cx="4593580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200" u="none">
                <a:solidFill>
                  <a:schemeClr val="dk1"/>
                </a:solidFill>
                <a:latin typeface="Public Sans"/>
              </a:rPr>
              <a:t>Evaluation Metric:</a:t>
            </a:r>
            <a:endParaRPr b="1" cap="none" dirty="0" i="0" lang="en-US" strike="noStrike" sz="1200" u="none">
              <a:solidFill>
                <a:schemeClr val="dk1"/>
              </a:solidFill>
              <a:latin typeface="Public Sans"/>
            </a:endParaRPr>
          </a:p>
        </p:txBody>
      </p:sp>
    </p:spTree>
    <p:extLst>
      <p:ext uri="{71BD0396-490F-4AAB-995D-ABAD35C271C0}">
        <p14:creationId xmlns:p14="http://schemas.microsoft.com/office/powerpoint/2010/main" val="1694365905192"/>
      </p:ext>
    </p:extLst>
  </p:cSld>
  <p:clrMapOvr>
    <a:masterClrMapping/>
  </p:clrMapOvr>
</p:sldLayout>
</file>

<file path=ppt/slideLayouts/slideLayout4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508;p260">
            <a:extLst>
              <a:ext uri="{6A0565D5-3EAF-443B-BEA3-6E7C500590AD}">
                <a16:creationId xmlns:a16="http://schemas.microsoft.com/office/drawing/2010/main" id="{61F1C6AF-585B-4668-A6D0-333FBF3DD3AE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09;p260">
            <a:extLst>
              <a:ext uri="{8C51B009-B32A-4635-A6DF-A3692C899B9E}">
                <a16:creationId xmlns:a16="http://schemas.microsoft.com/office/drawing/2010/main" id="{1C405CC7-5293-4E26-A0A6-3FF9DF3F9E8A}"/>
              </a:ext>
            </a:extLst>
          </p:cNvPr>
          <p:cNvGrpSpPr/>
          <p:nvPr/>
        </p:nvGrpSpPr>
        <p:grpSpPr>
          <a:xfrm rot="0">
            <a:off x="270519" y="225967"/>
            <a:ext cx="175260" cy="2964622"/>
            <a:chOff x="270519" y="1140367"/>
            <a:chExt cx="175260" cy="2964622"/>
          </a:xfrm>
        </p:grpSpPr>
        <p:grpSp>
          <p:nvGrpSpPr>
            <p:cNvPr id="4" name="Google Shape;510;p260">
              <a:extLst>
                <a:ext uri="{355D5FAC-28A1-4C47-9707-6A996CF2DACB}">
                  <a16:creationId xmlns:a16="http://schemas.microsoft.com/office/drawing/2010/main" id="{1D0A0510-44A3-477A-A0CC-18B6F72F79B6}"/>
                </a:ext>
              </a:extLst>
            </p:cNvPr>
            <p:cNvGrpSpPr/>
            <p:nvPr/>
          </p:nvGrpSpPr>
          <p:grpSpPr>
            <a:xfrm rot="0">
              <a:off x="270519" y="2780648"/>
              <a:ext cx="175260" cy="1324342"/>
              <a:chOff x="129115" y="2837210"/>
              <a:chExt cx="175260" cy="1324342"/>
            </a:xfrm>
          </p:grpSpPr>
          <p:sp>
            <p:nvSpPr>
              <p:cNvPr id="5" name="Google Shape;511;p260">
                <a:extLst>
                  <a:ext uri="{311D8337-0985-41EE-B7E9-214C6A38E2E8}">
                    <a16:creationId xmlns:a16="http://schemas.microsoft.com/office/drawing/2010/main" id="{F6502C1F-2072-4708-8055-128923312FC6}"/>
                  </a:ext>
                </a:extLst>
              </p:cNvPr>
              <p:cNvSpPr/>
              <p:nvPr/>
            </p:nvSpPr>
            <p:spPr>
              <a:xfrm rot="0">
                <a:off x="129115" y="283721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Arial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Arial"/>
                </a:endParaRPr>
              </a:p>
            </p:txBody>
          </p:sp>
          <p:cxnSp>
            <p:nvCxnSpPr>
              <p:cNvPr id="6" name="Google Shape;512;p260">
                <a:extLst>
                  <a:ext uri="{DD5A38BC-6F99-4B34-836A-EC37015C2B20}">
                    <a16:creationId xmlns:a16="http://schemas.microsoft.com/office/drawing/2010/main" id="{B9066434-7AAE-4AA9-8626-608F02E55DF9}"/>
                  </a:ext>
                </a:extLst>
              </p:cNvPr>
              <p:cNvCxnSpPr/>
              <p:nvPr/>
            </p:nvCxnSpPr>
            <p:spPr>
              <a:xfrm rot="0">
                <a:off x="216745" y="3048709"/>
                <a:ext cx="0" cy="1112843"/>
              </a:xfrm>
              <a:prstGeom prst="line">
                <a:avLst/>
              </a:prstGeom>
              <a:noFill/>
              <a:ln cap="flat" w="12700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513;p260">
              <a:extLst>
                <a:ext uri="{96EC19D6-1B1C-45E9-80A8-8B9C9A18CE67}">
                  <a16:creationId xmlns:a16="http://schemas.microsoft.com/office/drawing/2010/main" id="{7270BDC5-9C4B-43C5-AE0B-BCCE1BEFE811}"/>
                </a:ext>
              </a:extLst>
            </p:cNvPr>
            <p:cNvGrpSpPr/>
            <p:nvPr/>
          </p:nvGrpSpPr>
          <p:grpSpPr>
            <a:xfrm rot="0">
              <a:off x="270519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8" name="Google Shape;514;p260">
                <a:extLst>
                  <a:ext uri="{FB10520B-434C-480F-9541-B9E582969D0C}">
                    <a16:creationId xmlns:a16="http://schemas.microsoft.com/office/drawing/2010/main" id="{A84255B5-F45A-495C-9DBC-F7AA27900FDB}"/>
                  </a:ext>
                </a:extLst>
              </p:cNvPr>
              <p:cNvCxnSpPr/>
              <p:nvPr/>
            </p:nvCxnSpPr>
            <p:spPr>
              <a:xfrm rot="0">
                <a:off x="216745" y="1402852"/>
                <a:ext cx="0" cy="1105029"/>
              </a:xfrm>
              <a:prstGeom prst="line">
                <a:avLst/>
              </a:prstGeom>
              <a:noFill/>
              <a:ln cap="flat" w="12700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515;p260">
                <a:extLst>
                  <a:ext uri="{34095292-51D9-4264-9418-381F0DDBD95C}">
                    <a16:creationId xmlns:a16="http://schemas.microsoft.com/office/drawing/2010/main" id="{186A6EEE-3C32-4B6D-8BF8-3F8E968E82D8}"/>
                  </a:ext>
                </a:extLst>
              </p:cNvPr>
              <p:cNvSpPr/>
              <p:nvPr/>
            </p:nvSpPr>
            <p:spPr>
              <a:xfrm rot="0"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Arial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Arial"/>
                </a:endParaRPr>
              </a:p>
            </p:txBody>
          </p:sp>
        </p:grpSp>
      </p:grpSp>
      <p:sp>
        <p:nvSpPr>
          <p:cNvPr id="10" name="Google Shape;516;p260">
            <a:extLst>
              <a:ext uri="{5D96E79D-B737-4249-9B93-4B356EC71EDD}">
                <a16:creationId xmlns:a16="http://schemas.microsoft.com/office/drawing/2010/main" id="{432A0E59-DBDB-4B8D-9BAE-652206D17D7C}"/>
              </a:ext>
            </a:extLst>
          </p:cNvPr>
          <p:cNvSpPr/>
          <p:nvPr>
            <p:ph type="body"/>
          </p:nvPr>
        </p:nvSpPr>
        <p:spPr>
          <a:xfrm rot="0">
            <a:off x="446700" y="298296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rgbClr val="223669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517;p260">
            <a:extLst>
              <a:ext uri="{36E93883-C24D-447D-AA40-22A234E3768A}">
                <a16:creationId xmlns:a16="http://schemas.microsoft.com/office/drawing/2010/main" id="{B4C6F9E7-2FDE-467A-B6E7-1E26E80A2609}"/>
              </a:ext>
            </a:extLst>
          </p:cNvPr>
          <p:cNvSpPr/>
          <p:nvPr>
            <p:ph idx="1" type="body"/>
          </p:nvPr>
        </p:nvSpPr>
        <p:spPr>
          <a:xfrm rot="0">
            <a:off x="454281" y="189511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rgbClr val="c88c32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518;p260">
            <a:extLst>
              <a:ext uri="{4EC9A4A8-A61E-4146-B4F6-FC63ABF5FEDE}">
                <a16:creationId xmlns:a16="http://schemas.microsoft.com/office/drawing/2010/main" id="{F27108AF-BDF2-4C93-B620-2F7C13A25570}"/>
              </a:ext>
            </a:extLst>
          </p:cNvPr>
          <p:cNvSpPr/>
          <p:nvPr>
            <p:ph idx="2" type="body"/>
          </p:nvPr>
        </p:nvSpPr>
        <p:spPr>
          <a:xfrm rot="0">
            <a:off x="446700" y="71243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89999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519;p260">
            <a:extLst>
              <a:ext uri="{F4486FFE-5BDA-42F2-A083-858FF0CB1197}">
                <a16:creationId xmlns:a16="http://schemas.microsoft.com/office/drawing/2010/main" id="{88372D21-6B78-469D-8886-A0904416F869}"/>
              </a:ext>
            </a:extLst>
          </p:cNvPr>
          <p:cNvSpPr/>
          <p:nvPr>
            <p:ph idx="3" type="body"/>
          </p:nvPr>
        </p:nvSpPr>
        <p:spPr>
          <a:xfrm rot="0">
            <a:off x="454281" y="2309245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045F78FC-09EA-4C86-A5C8-00CE47A3EE4C}">
        <p14:creationId xmlns:p14="http://schemas.microsoft.com/office/powerpoint/2010/main" val="1694365905195"/>
      </p:ext>
    </p:extLst>
  </p:cSld>
  <p:clrMapOvr>
    <a:masterClrMapping/>
  </p:clrMapOvr>
</p:sldLayout>
</file>

<file path=ppt/slideLayouts/slideLayout4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521;p261">
            <a:extLst>
              <a:ext uri="{D5BD2770-0264-4B21-82EC-81436633F639}">
                <a16:creationId xmlns:a16="http://schemas.microsoft.com/office/drawing/2010/main" id="{CAD324F5-600A-4C06-A886-3EDD4E652916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2;p261">
            <a:extLst>
              <a:ext uri="{5E834784-D564-4495-9C96-B85CE5C640A6}">
                <a16:creationId xmlns:a16="http://schemas.microsoft.com/office/drawing/2010/main" id="{DF717B9B-27B4-4849-8CC7-63BCFC6A70A3}"/>
              </a:ext>
            </a:extLst>
          </p:cNvPr>
          <p:cNvGrpSpPr/>
          <p:nvPr/>
        </p:nvGrpSpPr>
        <p:grpSpPr>
          <a:xfrm rot="0">
            <a:off x="240067" y="2283802"/>
            <a:ext cx="8663867" cy="930794"/>
            <a:chOff x="198438" y="775483"/>
            <a:chExt cx="8634888" cy="927680"/>
          </a:xfrm>
        </p:grpSpPr>
        <p:pic>
          <p:nvPicPr>
            <p:cNvPr id="4" name="Google Shape;523;p261">
              <a:extLst>
                <a:ext uri="{F9B931EE-1BC4-4AE5-9F5B-BB8A222A1A90}">
                  <a16:creationId xmlns:a16="http://schemas.microsoft.com/office/drawing/2010/main" id="{FA864C6D-FE72-410D-99A2-3B384962A39D}"/>
                </a:ext>
              </a:extLst>
            </p:cNvPr>
            <p:cNvPicPr/>
            <p:nvPr/>
          </p:nvPicPr>
          <p:blipFill>
            <a:blip r:embed="rId3"/>
            <a:srcRect b="0" l="0" r="0" t="0"/>
            <a:stretch>
              <a:fillRect/>
            </a:stretch>
          </p:blipFill>
          <p:spPr>
            <a:xfrm rot="0">
              <a:off x="198438" y="775483"/>
              <a:ext cx="8634888" cy="927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524;p261">
              <a:extLst>
                <a:ext uri="{6EB61D7C-BDC8-44E1-A51D-F80A717D86DD}">
                  <a16:creationId xmlns:a16="http://schemas.microsoft.com/office/drawing/2010/main" id="{9E444F19-1690-488F-892C-D1342A64A3CD}"/>
                </a:ext>
              </a:extLst>
            </p:cNvPr>
            <p:cNvSpPr txBox="1"/>
            <p:nvPr/>
          </p:nvSpPr>
          <p:spPr>
            <a:xfrm rot="0">
              <a:off x="1373560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anchor="ctr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0769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>1</a:t>
              </a:r>
              <a:endParaRPr b="1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6" name="Google Shape;525;p261">
              <a:extLst>
                <a:ext uri="{DEFFB958-3310-4C18-B64F-7CF3C3C33A9C}">
                  <a16:creationId xmlns:a16="http://schemas.microsoft.com/office/drawing/2010/main" id="{96CB23BB-298A-4336-9D11-670F201BA162}"/>
                </a:ext>
              </a:extLst>
            </p:cNvPr>
            <p:cNvSpPr txBox="1"/>
            <p:nvPr/>
          </p:nvSpPr>
          <p:spPr>
            <a:xfrm rot="0">
              <a:off x="3315869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anchor="ctr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0769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>2</a:t>
              </a:r>
              <a:endParaRPr b="1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7" name="Google Shape;526;p261">
              <a:extLst>
                <a:ext uri="{346CC65B-B83B-4CC4-8800-0815A6E96F13}">
                  <a16:creationId xmlns:a16="http://schemas.microsoft.com/office/drawing/2010/main" id="{B101D33D-6651-48CB-A8A6-AEE9BAFB2847}"/>
                </a:ext>
              </a:extLst>
            </p:cNvPr>
            <p:cNvSpPr txBox="1"/>
            <p:nvPr/>
          </p:nvSpPr>
          <p:spPr>
            <a:xfrm rot="0">
              <a:off x="5225949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anchor="ctr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0769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>3</a:t>
              </a:r>
              <a:endParaRPr b="1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8" name="Google Shape;527;p261">
              <a:extLst>
                <a:ext uri="{D11D6358-43C5-4857-8526-02C2772AF144}">
                  <a16:creationId xmlns:a16="http://schemas.microsoft.com/office/drawing/2010/main" id="{1AB375B2-B98E-4393-AD74-94D8FEB5214C}"/>
                </a:ext>
              </a:extLst>
            </p:cNvPr>
            <p:cNvSpPr txBox="1"/>
            <p:nvPr/>
          </p:nvSpPr>
          <p:spPr>
            <a:xfrm rot="0">
              <a:off x="7168256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anchor="ctr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0769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>4</a:t>
              </a:r>
              <a:endParaRPr b="1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9" name="Google Shape;528;p261">
            <a:extLst>
              <a:ext uri="{424369FD-7C11-4D62-9ED9-310CDAEEDA86}">
                <a16:creationId xmlns:a16="http://schemas.microsoft.com/office/drawing/2010/main" id="{5AE0C3E3-201E-465A-A2E2-C65FAF597B45}"/>
              </a:ext>
            </a:extLst>
          </p:cNvPr>
          <p:cNvSpPr/>
          <p:nvPr>
            <p:ph type="body"/>
          </p:nvPr>
        </p:nvSpPr>
        <p:spPr>
          <a:xfrm rot="0"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529;p261">
            <a:extLst>
              <a:ext uri="{348E19B0-D687-4C5E-8F6A-01DD1EB783C9}">
                <a16:creationId xmlns:a16="http://schemas.microsoft.com/office/drawing/2010/main" id="{A0B2A32C-55BA-4ABB-BFD1-E0A98244BF97}"/>
              </a:ext>
            </a:extLst>
          </p:cNvPr>
          <p:cNvSpPr/>
          <p:nvPr>
            <p:ph idx="1" type="body"/>
          </p:nvPr>
        </p:nvSpPr>
        <p:spPr>
          <a:xfrm rot="0">
            <a:off x="2539406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530;p261">
            <a:extLst>
              <a:ext uri="{9268E549-7C24-4A98-94F1-C214246FC346}">
                <a16:creationId xmlns:a16="http://schemas.microsoft.com/office/drawing/2010/main" id="{378C031E-B055-486E-807B-75E355832320}"/>
              </a:ext>
            </a:extLst>
          </p:cNvPr>
          <p:cNvSpPr/>
          <p:nvPr>
            <p:ph idx="2" type="body"/>
          </p:nvPr>
        </p:nvSpPr>
        <p:spPr>
          <a:xfrm rot="0"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531;p261">
            <a:extLst>
              <a:ext uri="{C469AFA0-427E-4C64-A566-50FDF3595AA5}">
                <a16:creationId xmlns:a16="http://schemas.microsoft.com/office/drawing/2010/main" id="{BAA54225-8D41-406E-88E3-4D74FDC63219}"/>
              </a:ext>
            </a:extLst>
          </p:cNvPr>
          <p:cNvSpPr/>
          <p:nvPr>
            <p:ph idx="3" type="body"/>
          </p:nvPr>
        </p:nvSpPr>
        <p:spPr>
          <a:xfrm rot="0">
            <a:off x="4455897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532;p261">
            <a:extLst>
              <a:ext uri="{B86FCDBB-F227-4D9C-B0B1-D4995C998D8C}">
                <a16:creationId xmlns:a16="http://schemas.microsoft.com/office/drawing/2010/main" id="{C33DF1A9-33DE-4D80-A9EF-DF0E710CAB24}"/>
              </a:ext>
            </a:extLst>
          </p:cNvPr>
          <p:cNvSpPr/>
          <p:nvPr>
            <p:ph idx="4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Google Shape;533;p261">
            <a:extLst>
              <a:ext uri="{557C6B55-398D-4542-BD65-974934D1FE3D}">
                <a16:creationId xmlns:a16="http://schemas.microsoft.com/office/drawing/2010/main" id="{B18AFFB1-86DD-420A-BC38-1E0442795260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573FA59C-7193-4F85-AB6C-BA3D74AF73D4}">
        <p14:creationId xmlns:p14="http://schemas.microsoft.com/office/powerpoint/2010/main" val="1694365905198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2" name="Google Shape;54;p217">
            <a:extLst>
              <a:ext uri="{09693D29-062F-4076-B2D9-EE531644D9F9}">
                <a16:creationId xmlns:a16="http://schemas.microsoft.com/office/drawing/2010/main" id="{78E74DE3-E3C0-470E-9E47-09B0AD9C0848}"/>
              </a:ext>
            </a:extLst>
          </p:cNvPr>
          <p:cNvPicPr/>
          <p:nvPr/>
        </p:nvPicPr>
        <p:blipFill>
          <a:blip r:embed="rId2"/>
          <a:srcRect b="8552" l="0" r="1749" t="8552"/>
          <a:stretch>
            <a:fillRect/>
          </a:stretch>
        </p:blipFill>
        <p:spPr>
          <a:xfrm rot="0"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" name="Google Shape;55;p217">
            <a:extLst>
              <a:ext uri="{9511B2ED-7D38-41EB-B8BA-3B02A93E0770}">
                <a16:creationId xmlns:a16="http://schemas.microsoft.com/office/drawing/2010/main" id="{3D281CDC-5652-4C2C-B383-30439B1380CF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;p217">
            <a:extLst>
              <a:ext uri="{53B70DFE-4065-4A33-BC61-6C6A81721E90}">
                <a16:creationId xmlns:a16="http://schemas.microsoft.com/office/drawing/2010/main" id="{3C25CB16-68AE-4D2C-A69D-E516920BA853}"/>
              </a:ext>
            </a:extLst>
          </p:cNvPr>
          <p:cNvSpPr/>
          <p:nvPr/>
        </p:nvSpPr>
        <p:spPr>
          <a:xfrm rot="0">
            <a:off x="2240495" y="1407885"/>
            <a:ext cx="4811571" cy="76669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pic>
        <p:nvPicPr>
          <p:cNvPr descr="Shape&#10;&#10;Description automatically generated with low confidence" id="5" name="Google Shape;57;p217">
            <a:extLst>
              <a:ext uri="{31B2229E-7916-4A5C-9381-0E4DEC54C006}">
                <a16:creationId xmlns:a16="http://schemas.microsoft.com/office/drawing/2010/main" id="{00D403D0-0388-4F2D-A7C4-973225095E1F}"/>
              </a:ext>
            </a:extLst>
          </p:cNvPr>
          <p:cNvPicPr/>
          <p:nvPr/>
        </p:nvPicPr>
        <p:blipFill>
          <a:blip r:embed="rId4"/>
          <a:srcRect b="0" l="0" r="0" t="0"/>
          <a:stretch>
            <a:fillRect/>
          </a:stretch>
        </p:blipFill>
        <p:spPr>
          <a:xfrm rot="0"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217">
            <a:extLst>
              <a:ext uri="{57770F23-458A-4ECA-BD38-817AE0E055FD}">
                <a16:creationId xmlns:a16="http://schemas.microsoft.com/office/drawing/2010/main" id="{6BE02E62-7862-425E-B913-728E5A02844B}"/>
              </a:ext>
            </a:extLst>
          </p:cNvPr>
          <p:cNvSpPr/>
          <p:nvPr/>
        </p:nvSpPr>
        <p:spPr>
          <a:xfrm rot="0">
            <a:off x="2233323" y="613457"/>
            <a:ext cx="4818742" cy="794427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" name="Google Shape;59;p217">
            <a:extLst>
              <a:ext uri="{5D928027-EEC2-4B23-8AD1-0AE38555655F}">
                <a16:creationId xmlns:a16="http://schemas.microsoft.com/office/drawing/2010/main" id="{594ABE5E-16A5-4F33-B5B8-63E6BFA6D208}"/>
              </a:ext>
            </a:extLst>
          </p:cNvPr>
          <p:cNvSpPr/>
          <p:nvPr>
            <p:ph type="body"/>
          </p:nvPr>
        </p:nvSpPr>
        <p:spPr>
          <a:xfrm rot="0"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1" lang="en-US" strike="noStrike" sz="18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60;p217">
            <a:extLst>
              <a:ext uri="{2DCFEB78-FD91-462B-91FC-5E4B2A1A1B81}">
                <a16:creationId xmlns:a16="http://schemas.microsoft.com/office/drawing/2010/main" id="{9B485A6B-F352-4B08-A122-66F98BA187F0}"/>
              </a:ext>
            </a:extLst>
          </p:cNvPr>
          <p:cNvSpPr/>
          <p:nvPr>
            <p:ph idx="1" type="body"/>
          </p:nvPr>
        </p:nvSpPr>
        <p:spPr>
          <a:xfrm rot="0"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1400" u="none">
                <a:solidFill>
                  <a:srgbClr val="c88c32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87A99DF-3AFC-4609-8325-CAA912C83858}">
        <p14:creationId xmlns:p14="http://schemas.microsoft.com/office/powerpoint/2010/main" val="1694365905072"/>
      </p:ext>
    </p:extLst>
  </p:cSld>
  <p:clrMapOvr>
    <a:masterClrMapping/>
  </p:clrMapOvr>
</p:sldLayout>
</file>

<file path=ppt/slideLayouts/slideLayout5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535;p262">
            <a:extLst>
              <a:ext uri="{0097E2EF-004E-4F56-9A18-3971DE69EA31}">
                <a16:creationId xmlns:a16="http://schemas.microsoft.com/office/drawing/2010/main" id="{CF7A79CE-F29D-40E1-8D58-67599611DBAA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36;p262">
            <a:extLst>
              <a:ext uri="{B6289532-9EFE-4E8F-B2F0-8624B1B8CA8B}">
                <a16:creationId xmlns:a16="http://schemas.microsoft.com/office/drawing/2010/main" id="{C6275485-F0B4-45CA-A363-F7A3E6463348}"/>
              </a:ext>
            </a:extLst>
          </p:cNvPr>
          <p:cNvSpPr/>
          <p:nvPr/>
        </p:nvSpPr>
        <p:spPr>
          <a:xfrm rot="0"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Google Shape;537;p262">
            <a:extLst>
              <a:ext uri="{50F06B6A-7C0A-4CC5-90A2-C69494313D2E}">
                <a16:creationId xmlns:a16="http://schemas.microsoft.com/office/drawing/2010/main" id="{2146AFA7-8A6D-48BC-887D-995629C9A904}"/>
              </a:ext>
            </a:extLst>
          </p:cNvPr>
          <p:cNvSpPr/>
          <p:nvPr/>
        </p:nvSpPr>
        <p:spPr>
          <a:xfrm rot="0">
            <a:off x="777473" y="3291039"/>
            <a:ext cx="940529" cy="940529"/>
          </a:xfrm>
          <a:prstGeom prst="ellipse">
            <a:avLst/>
          </a:prstGeom>
          <a:solidFill>
            <a:srgbClr val="c88c3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538;p262">
            <a:extLst>
              <a:ext uri="{9053F3E2-EBC1-4514-9F58-690834FFDB1D}">
                <a16:creationId xmlns:a16="http://schemas.microsoft.com/office/drawing/2010/main" id="{75322856-1AA2-4A9A-8A08-CDB2C3DDB09F}"/>
              </a:ext>
            </a:extLst>
          </p:cNvPr>
          <p:cNvSpPr/>
          <p:nvPr/>
        </p:nvSpPr>
        <p:spPr>
          <a:xfrm rot="0">
            <a:off x="5148140" y="1631221"/>
            <a:ext cx="940529" cy="940529"/>
          </a:xfrm>
          <a:prstGeom prst="ellipse">
            <a:avLst/>
          </a:prstGeom>
          <a:solidFill>
            <a:srgbClr val="c88c3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" name="Google Shape;539;p262">
            <a:extLst>
              <a:ext uri="{F2A94F70-A90C-4C63-B56E-A7072BA47D2D}">
                <a16:creationId xmlns:a16="http://schemas.microsoft.com/office/drawing/2010/main" id="{07A2B0F0-3BE4-4AEE-BBAC-B282724BBE99}"/>
              </a:ext>
            </a:extLst>
          </p:cNvPr>
          <p:cNvSpPr/>
          <p:nvPr/>
        </p:nvSpPr>
        <p:spPr>
          <a:xfrm rot="0"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" name="Google Shape;540;p262">
            <a:extLst>
              <a:ext uri="{41AED5A6-FEF2-495D-8214-6D07CB465E6E}">
                <a16:creationId xmlns:a16="http://schemas.microsoft.com/office/drawing/2010/main" id="{5602E4E4-E00A-4851-A0EB-34DFC0CDC37A}"/>
              </a:ext>
            </a:extLst>
          </p:cNvPr>
          <p:cNvSpPr/>
          <p:nvPr>
            <p:ph type="body"/>
          </p:nvPr>
        </p:nvSpPr>
        <p:spPr>
          <a:xfrm rot="0">
            <a:off x="1877630" y="1703516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1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541;p262">
            <a:extLst>
              <a:ext uri="{3F44C465-267F-4461-8D60-4E69E7EF082C}">
                <a16:creationId xmlns:a16="http://schemas.microsoft.com/office/drawing/2010/main" id="{0F13C099-F13A-403D-82FB-EB7B58389A26}"/>
              </a:ext>
            </a:extLst>
          </p:cNvPr>
          <p:cNvSpPr/>
          <p:nvPr>
            <p:ph idx="1" type="body"/>
          </p:nvPr>
        </p:nvSpPr>
        <p:spPr>
          <a:xfrm rot="0">
            <a:off x="6243214" y="1703516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1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542;p262">
            <a:extLst>
              <a:ext uri="{23CCA4FC-2222-4276-9D10-0F723C54F9B9}">
                <a16:creationId xmlns:a16="http://schemas.microsoft.com/office/drawing/2010/main" id="{9EE2326E-AAF6-4A19-ADE0-083F9CAFA3E9}"/>
              </a:ext>
            </a:extLst>
          </p:cNvPr>
          <p:cNvSpPr/>
          <p:nvPr>
            <p:ph idx="2" type="body"/>
          </p:nvPr>
        </p:nvSpPr>
        <p:spPr>
          <a:xfrm rot="0">
            <a:off x="1877630" y="3365327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1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543;p262">
            <a:extLst>
              <a:ext uri="{813E9958-D73B-4A54-BFBA-320B021E17B8}">
                <a16:creationId xmlns:a16="http://schemas.microsoft.com/office/drawing/2010/main" id="{29E00418-28E7-421C-A6E3-ADBDD18743B2}"/>
              </a:ext>
            </a:extLst>
          </p:cNvPr>
          <p:cNvSpPr/>
          <p:nvPr>
            <p:ph idx="3" type="body"/>
          </p:nvPr>
        </p:nvSpPr>
        <p:spPr>
          <a:xfrm rot="0">
            <a:off x="6243214" y="3365327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1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544;p262">
            <a:extLst>
              <a:ext uri="{D19F6AC4-B65F-4CF8-8C64-45315BA9DEF1}">
                <a16:creationId xmlns:a16="http://schemas.microsoft.com/office/drawing/2010/main" id="{8CB0EB5F-D14D-430C-B0EF-6C7DD3636B61}"/>
              </a:ext>
            </a:extLst>
          </p:cNvPr>
          <p:cNvSpPr/>
          <p:nvPr>
            <p:ph idx="4" type="pic"/>
          </p:nvPr>
        </p:nvSpPr>
        <p:spPr>
          <a:xfrm rot="0">
            <a:off x="784630" y="1640956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545;p262">
            <a:extLst>
              <a:ext uri="{E7E47B95-C5EE-45E6-9369-A827B38A5A64}">
                <a16:creationId xmlns:a16="http://schemas.microsoft.com/office/drawing/2010/main" id="{79915694-5C04-4E5F-A04F-DB4EC1A13453}"/>
              </a:ext>
            </a:extLst>
          </p:cNvPr>
          <p:cNvSpPr/>
          <p:nvPr>
            <p:ph idx="5" type="pic"/>
          </p:nvPr>
        </p:nvSpPr>
        <p:spPr>
          <a:xfrm rot="0">
            <a:off x="5150215" y="1640956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546;p262">
            <a:extLst>
              <a:ext uri="{C76F93A1-269D-4BD3-9357-86E6A8B1BC36}">
                <a16:creationId xmlns:a16="http://schemas.microsoft.com/office/drawing/2010/main" id="{2F5AE084-2699-426B-A578-C7E231E8DE9C}"/>
              </a:ext>
            </a:extLst>
          </p:cNvPr>
          <p:cNvSpPr/>
          <p:nvPr>
            <p:ph idx="6" type="pic"/>
          </p:nvPr>
        </p:nvSpPr>
        <p:spPr>
          <a:xfrm rot="0">
            <a:off x="784630" y="3302767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547;p262">
            <a:extLst>
              <a:ext uri="{4D2FCE08-F4F4-4E08-A54D-7BF583F49CC5}">
                <a16:creationId xmlns:a16="http://schemas.microsoft.com/office/drawing/2010/main" id="{5690B4DE-5A75-4820-8E6E-87EF6209CB5C}"/>
              </a:ext>
            </a:extLst>
          </p:cNvPr>
          <p:cNvSpPr/>
          <p:nvPr>
            <p:ph idx="7" type="pic"/>
          </p:nvPr>
        </p:nvSpPr>
        <p:spPr>
          <a:xfrm rot="0">
            <a:off x="5150215" y="3302767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548;p262">
            <a:extLst>
              <a:ext uri="{60BEB96B-0504-4111-A6C0-A2A9617FC8C2}">
                <a16:creationId xmlns:a16="http://schemas.microsoft.com/office/drawing/2010/main" id="{3D1EE249-D4F3-4B19-B9AF-323C9F1F2E4E}"/>
              </a:ext>
            </a:extLst>
          </p:cNvPr>
          <p:cNvSpPr/>
          <p:nvPr>
            <p:ph idx="8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549;p262">
            <a:extLst>
              <a:ext uri="{8D1B0636-639B-4589-81A8-74068CA9AC6E}">
                <a16:creationId xmlns:a16="http://schemas.microsoft.com/office/drawing/2010/main" id="{EE452DF3-9412-49D3-8EFF-EDE1FFDB9928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F1D7ECB6-877A-4480-823A-4E086C0A70D0}">
        <p14:creationId xmlns:p14="http://schemas.microsoft.com/office/powerpoint/2010/main" val="1694365905202"/>
      </p:ext>
    </p:extLst>
  </p:cSld>
  <p:clrMapOvr>
    <a:masterClrMapping/>
  </p:clrMapOvr>
</p:sldLayout>
</file>

<file path=ppt/slideLayouts/slideLayout5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551;p263">
            <a:extLst>
              <a:ext uri="{C464F0D6-0C37-473A-9668-33EF12EADDA7}">
                <a16:creationId xmlns:a16="http://schemas.microsoft.com/office/drawing/2010/main" id="{ABDC2565-918E-400C-994D-B828482C5396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52;p263">
            <a:extLst>
              <a:ext uri="{E2EEED23-2A14-45EA-92BB-B4038D2D7545}">
                <a16:creationId xmlns:a16="http://schemas.microsoft.com/office/drawing/2010/main" id="{D25A9974-CA93-4B41-8F27-CAFC456C96B4}"/>
              </a:ext>
            </a:extLst>
          </p:cNvPr>
          <p:cNvGrpSpPr/>
          <p:nvPr/>
        </p:nvGrpSpPr>
        <p:grpSpPr>
          <a:xfrm rot="0"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553;p263">
              <a:extLst>
                <a:ext uri="{AC1995D1-3820-4BFE-B989-2A3D2DF0801C}">
                  <a16:creationId xmlns:a16="http://schemas.microsoft.com/office/drawing/2010/main" id="{44D00AD4-E711-4364-ABAB-09B6AB3EDAC1}"/>
                </a:ext>
              </a:extLst>
            </p:cNvPr>
            <p:cNvSpPr/>
            <p:nvPr/>
          </p:nvSpPr>
          <p:spPr>
            <a:xfrm rot="0"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800" u="none">
                  <a:solidFill>
                    <a:schemeClr val="lt1"/>
                  </a:solidFill>
                  <a:latin typeface="Calibri"/>
                </a:rPr>
                <a:t/>
              </a:r>
              <a:endParaRPr b="0" cap="none" dirty="0" i="0" lang="en-US" strike="noStrike" sz="1800" u="none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5" name="Google Shape;554;p263">
              <a:extLst>
                <a:ext uri="{D36AA3DD-CD6C-45EC-9932-1D2AFC3A3738}">
                  <a16:creationId xmlns:a16="http://schemas.microsoft.com/office/drawing/2010/main" id="{0A344575-F4D6-4067-8A24-2CCDF15E0BE9}"/>
                </a:ext>
              </a:extLst>
            </p:cNvPr>
            <p:cNvGrpSpPr/>
            <p:nvPr/>
          </p:nvGrpSpPr>
          <p:grpSpPr>
            <a:xfrm rot="0"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555;p263">
                <a:extLst>
                  <a:ext uri="{01A755C6-E387-47F9-B3AD-1169EA56A8BD}">
                    <a16:creationId xmlns:a16="http://schemas.microsoft.com/office/drawing/2010/main" id="{65DDC0BF-0B79-4F23-8CE5-98A03B8D50BC}"/>
                  </a:ext>
                </a:extLst>
              </p:cNvPr>
              <p:cNvSpPr/>
              <p:nvPr/>
            </p:nvSpPr>
            <p:spPr>
              <a:xfrm rot="0"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7" name="Google Shape;556;p263">
                <a:extLst>
                  <a:ext uri="{1AE169D1-DDF6-40B1-AEBA-640A1E1D13DE}">
                    <a16:creationId xmlns:a16="http://schemas.microsoft.com/office/drawing/2010/main" id="{0CF8B21F-38E9-4AC9-BB6B-D0F4BFE282C4}"/>
                  </a:ext>
                </a:extLst>
              </p:cNvPr>
              <p:cNvSpPr/>
              <p:nvPr/>
            </p:nvSpPr>
            <p:spPr>
              <a:xfrm rot="0"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8" name="Google Shape;557;p263">
                <a:extLst>
                  <a:ext uri="{82A980D5-8E15-4BCB-AC3C-2C356F7ECD09}">
                    <a16:creationId xmlns:a16="http://schemas.microsoft.com/office/drawing/2010/main" id="{4202B5AD-133A-42F5-A05D-D6C3556865C7}"/>
                  </a:ext>
                </a:extLst>
              </p:cNvPr>
              <p:cNvSpPr/>
              <p:nvPr/>
            </p:nvSpPr>
            <p:spPr>
              <a:xfrm rot="0"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800" u="none">
                    <a:solidFill>
                      <a:schemeClr val="lt1"/>
                    </a:solidFill>
                    <a:latin typeface="Calibri"/>
                  </a:rPr>
                  <a:t/>
                </a:r>
                <a:endParaRPr b="0" cap="none" dirty="0" i="0" lang="en-US" strike="noStrike" sz="1800" u="none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</p:grpSp>
      <p:sp>
        <p:nvSpPr>
          <p:cNvPr id="9" name="Google Shape;558;p263">
            <a:extLst>
              <a:ext uri="{D335BBDB-F55C-44B7-B786-54AA0316FB47}">
                <a16:creationId xmlns:a16="http://schemas.microsoft.com/office/drawing/2010/main" id="{533E3731-5D19-4839-BB1C-C2B16C7F389A}"/>
              </a:ext>
            </a:extLst>
          </p:cNvPr>
          <p:cNvSpPr/>
          <p:nvPr>
            <p:ph type="body"/>
          </p:nvPr>
        </p:nvSpPr>
        <p:spPr>
          <a:xfrm rot="0"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1" lang="en-US" strike="noStrike" sz="15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559;p263">
            <a:extLst>
              <a:ext uri="{607097A9-EC1C-4334-8CBD-74E6F2ACBDA4}">
                <a16:creationId xmlns:a16="http://schemas.microsoft.com/office/drawing/2010/main" id="{3A430DB2-96E8-4F95-A1AD-88FFA5953CEA}"/>
              </a:ext>
            </a:extLst>
          </p:cNvPr>
          <p:cNvSpPr/>
          <p:nvPr>
            <p:ph idx="1" type="body"/>
          </p:nvPr>
        </p:nvSpPr>
        <p:spPr>
          <a:xfrm rot="0"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560;p263">
            <a:extLst>
              <a:ext uri="{2CC8A672-8472-43B5-9EB2-F6D955E6637F}">
                <a16:creationId xmlns:a16="http://schemas.microsoft.com/office/drawing/2010/main" id="{64D03BB7-C8F4-4DCA-87BB-EB1680F191BC}"/>
              </a:ext>
            </a:extLst>
          </p:cNvPr>
          <p:cNvSpPr/>
          <p:nvPr>
            <p:ph idx="2" type="body"/>
          </p:nvPr>
        </p:nvSpPr>
        <p:spPr>
          <a:xfrm rot="0"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561;p263">
            <a:extLst>
              <a:ext uri="{A4678696-839F-4005-87D7-75EF3D64F504}">
                <a16:creationId xmlns:a16="http://schemas.microsoft.com/office/drawing/2010/main" id="{CA9EADB6-D102-4A26-8A36-C4EE8A8EA87D}"/>
              </a:ext>
            </a:extLst>
          </p:cNvPr>
          <p:cNvSpPr/>
          <p:nvPr>
            <p:ph idx="3" type="body"/>
          </p:nvPr>
        </p:nvSpPr>
        <p:spPr>
          <a:xfrm rot="0"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562;p263">
            <a:extLst>
              <a:ext uri="{4050042E-1C65-43AA-A223-ED304709BAC9}">
                <a16:creationId xmlns:a16="http://schemas.microsoft.com/office/drawing/2010/main" id="{759F353D-54A2-4F4E-B419-2F75A83B70A9}"/>
              </a:ext>
            </a:extLst>
          </p:cNvPr>
          <p:cNvSpPr/>
          <p:nvPr>
            <p:ph idx="4" type="pic"/>
          </p:nvPr>
        </p:nvSpPr>
        <p:spPr>
          <a:xfrm rot="0"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563;p263">
            <a:extLst>
              <a:ext uri="{640A231D-B56A-44ED-9197-EAB57D433107}">
                <a16:creationId xmlns:a16="http://schemas.microsoft.com/office/drawing/2010/main" id="{15067F0F-DE1F-447A-84FE-B0C6592F3524}"/>
              </a:ext>
            </a:extLst>
          </p:cNvPr>
          <p:cNvSpPr/>
          <p:nvPr>
            <p:ph idx="5" type="pic"/>
          </p:nvPr>
        </p:nvSpPr>
        <p:spPr>
          <a:xfrm rot="0"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564;p263">
            <a:extLst>
              <a:ext uri="{674338DD-B589-4D3C-BF48-EACF2AE79E8A}">
                <a16:creationId xmlns:a16="http://schemas.microsoft.com/office/drawing/2010/main" id="{C57C6210-9B43-4CBC-88EC-ADE57BB2812A}"/>
              </a:ext>
            </a:extLst>
          </p:cNvPr>
          <p:cNvSpPr/>
          <p:nvPr>
            <p:ph idx="6" type="pic"/>
          </p:nvPr>
        </p:nvSpPr>
        <p:spPr>
          <a:xfrm rot="0"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565;p263">
            <a:extLst>
              <a:ext uri="{D4F8F1C2-0949-4CF9-9019-4A57375C3EB9}">
                <a16:creationId xmlns:a16="http://schemas.microsoft.com/office/drawing/2010/main" id="{78A3CE2B-7FC4-4BF5-BBA6-9F078F77590A}"/>
              </a:ext>
            </a:extLst>
          </p:cNvPr>
          <p:cNvSpPr/>
          <p:nvPr>
            <p:ph idx="7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566;p263">
            <a:extLst>
              <a:ext uri="{35EF8A43-9A91-4B32-909E-FA4F63C5E23E}">
                <a16:creationId xmlns:a16="http://schemas.microsoft.com/office/drawing/2010/main" id="{2015CB62-5316-4416-86E4-27C6E8D34686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A4F2E251-A20D-4854-B850-F92E98667467}">
        <p14:creationId xmlns:p14="http://schemas.microsoft.com/office/powerpoint/2010/main" val="1694365905205"/>
      </p:ext>
    </p:extLst>
  </p:cSld>
  <p:clrMapOvr>
    <a:masterClrMapping/>
  </p:clrMapOvr>
</p:sldLayout>
</file>

<file path=ppt/slideLayouts/slideLayout5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68;p264">
            <a:extLst>
              <a:ext uri="{51739A55-37DB-463E-8790-AA3372FA9F38}">
                <a16:creationId xmlns:a16="http://schemas.microsoft.com/office/drawing/2010/main" id="{C6357722-EB58-4FEF-ACE9-2217789DCEAA}"/>
              </a:ext>
            </a:extLst>
          </p:cNvPr>
          <p:cNvGrpSpPr/>
          <p:nvPr/>
        </p:nvGrpSpPr>
        <p:grpSpPr>
          <a:xfrm rot="0">
            <a:off x="3138739" y="1728182"/>
            <a:ext cx="2866521" cy="2848912"/>
            <a:chOff x="-15798" y="0"/>
            <a:chExt cx="2571596" cy="2555798"/>
          </a:xfrm>
        </p:grpSpPr>
        <p:sp>
          <p:nvSpPr>
            <p:cNvPr id="3" name="Google Shape;569;p264">
              <a:extLst>
                <a:ext uri="{F21B0A75-27EA-4849-9D23-74A865EE9458}">
                  <a16:creationId xmlns:a16="http://schemas.microsoft.com/office/drawing/2010/main" id="{53F6E482-1C81-4BF4-8E72-3A8FC7B0ABE0}"/>
                </a:ext>
              </a:extLst>
            </p:cNvPr>
            <p:cNvSpPr/>
            <p:nvPr/>
          </p:nvSpPr>
          <p:spPr>
            <a:xfrm rot="0">
              <a:off x="1269999" y="0"/>
              <a:ext cx="1285798" cy="1333474"/>
            </a:xfrm>
            <a:custGeom>
              <a:avLst/>
              <a:gdLst/>
              <a:ahLst/>
              <a:cxnLst/>
              <a:rect b="b" l="0" r="r" t="0"/>
              <a:pathLst>
                <a:path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="t" bIns="45700" lIns="91425" rIns="91425" rtlCol="0" spcFirstLastPara="true" tIns="45700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800" u="none">
                  <a:solidFill>
                    <a:schemeClr val="dk1"/>
                  </a:solidFill>
                  <a:latin typeface="Public Sans"/>
                </a:rPr>
                <a:t/>
              </a:r>
              <a:endParaRPr b="0" cap="none" dirty="0" i="0" lang="en-US" strike="noStrike" sz="18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4" name="Google Shape;570;p264">
              <a:extLst>
                <a:ext uri="{C9DBDEAC-128E-4443-A972-55571C54B97D}">
                  <a16:creationId xmlns:a16="http://schemas.microsoft.com/office/drawing/2010/main" id="{6EA0845D-20E5-467D-9166-607C7B166566}"/>
                </a:ext>
              </a:extLst>
            </p:cNvPr>
            <p:cNvSpPr/>
            <p:nvPr/>
          </p:nvSpPr>
          <p:spPr>
            <a:xfrm rot="0">
              <a:off x="1206526" y="1269999"/>
              <a:ext cx="1333474" cy="1285798"/>
            </a:xfrm>
            <a:custGeom>
              <a:avLst/>
              <a:gdLst/>
              <a:ahLst/>
              <a:cxnLst/>
              <a:rect b="b" l="0" r="r" t="0"/>
              <a:pathLst>
                <a:path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000000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571;p264">
              <a:extLst>
                <a:ext uri="{1F25D15C-BC11-460B-9FB1-CF0A340B3B3F}">
                  <a16:creationId xmlns:a16="http://schemas.microsoft.com/office/drawing/2010/main" id="{DA90C81E-B444-4B4C-A0AC-09B90B866D49}"/>
                </a:ext>
              </a:extLst>
            </p:cNvPr>
            <p:cNvSpPr/>
            <p:nvPr/>
          </p:nvSpPr>
          <p:spPr>
            <a:xfrm rot="0">
              <a:off x="-15798" y="1206526"/>
              <a:ext cx="1285798" cy="1333474"/>
            </a:xfrm>
            <a:custGeom>
              <a:avLst/>
              <a:gdLst/>
              <a:ahLst/>
              <a:cxnLst/>
              <a:rect b="b" l="0" r="r" t="0"/>
              <a:pathLst>
                <a:path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="t" bIns="45700" lIns="91425" rIns="91425" rtlCol="0" spcFirstLastPara="true" tIns="45700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800" u="none">
                  <a:solidFill>
                    <a:schemeClr val="dk1"/>
                  </a:solidFill>
                  <a:latin typeface="Public Sans"/>
                </a:rPr>
                <a:t/>
              </a:r>
              <a:endParaRPr b="0" cap="none" dirty="0" i="0" lang="en-US" strike="noStrike" sz="18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6" name="Google Shape;572;p264">
              <a:extLst>
                <a:ext uri="{5CBE8517-17B5-416B-B119-65A151685CF4}">
                  <a16:creationId xmlns:a16="http://schemas.microsoft.com/office/drawing/2010/main" id="{924614B3-D690-4B41-87C9-E54A44317D95}"/>
                </a:ext>
              </a:extLst>
            </p:cNvPr>
            <p:cNvSpPr/>
            <p:nvPr/>
          </p:nvSpPr>
          <p:spPr>
            <a:xfrm rot="0">
              <a:off x="0" y="0"/>
              <a:ext cx="1269999" cy="1269999"/>
            </a:xfrm>
            <a:custGeom>
              <a:avLst/>
              <a:gdLst/>
              <a:ahLst/>
              <a:cxnLst/>
              <a:rect b="b" l="0" r="r" t="0"/>
              <a:pathLst>
                <a:path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000000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573;p264">
              <a:extLst>
                <a:ext uri="{E8808C8B-813E-4832-9752-71F373573080}">
                  <a16:creationId xmlns:a16="http://schemas.microsoft.com/office/drawing/2010/main" id="{7C5A0C68-07F7-4DE1-A7F9-DCFC169AB844}"/>
                </a:ext>
              </a:extLst>
            </p:cNvPr>
            <p:cNvSpPr/>
            <p:nvPr/>
          </p:nvSpPr>
          <p:spPr>
            <a:xfrm rot="0">
              <a:off x="1269999" y="0"/>
              <a:ext cx="127" cy="1269999"/>
            </a:xfrm>
            <a:custGeom>
              <a:avLst/>
              <a:gdLst/>
              <a:ahLst/>
              <a:cxnLst/>
              <a:rect b="b" l="0" r="r" t="0"/>
              <a:pathLst>
                <a:path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000000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8" name="Google Shape;574;p264">
            <a:extLst>
              <a:ext uri="{298B9737-E42A-4FE0-8D4B-32CAB9D4C0AA}">
                <a16:creationId xmlns:a16="http://schemas.microsoft.com/office/drawing/2010/main" id="{0BCA2728-C35F-42CA-95EB-ED820194DDD0}"/>
              </a:ext>
            </a:extLst>
          </p:cNvPr>
          <p:cNvSpPr/>
          <p:nvPr>
            <p:ph type="body"/>
          </p:nvPr>
        </p:nvSpPr>
        <p:spPr>
          <a:xfrm rot="0"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20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575;p264">
            <a:extLst>
              <a:ext uri="{3C58F669-7876-4820-8C9E-95EA7FBFEA0E}">
                <a16:creationId xmlns:a16="http://schemas.microsoft.com/office/drawing/2010/main" id="{5482BDFC-8935-4C8F-93B0-857000B04420}"/>
              </a:ext>
            </a:extLst>
          </p:cNvPr>
          <p:cNvSpPr/>
          <p:nvPr>
            <p:ph idx="1" type="body"/>
          </p:nvPr>
        </p:nvSpPr>
        <p:spPr>
          <a:xfrm rot="0"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576;p264">
            <a:extLst>
              <a:ext uri="{F4A182BD-8016-4DFF-B6EA-DB30B670F90B}">
                <a16:creationId xmlns:a16="http://schemas.microsoft.com/office/drawing/2010/main" id="{6210C476-429A-4215-ACA3-4A9D7DF18764}"/>
              </a:ext>
            </a:extLst>
          </p:cNvPr>
          <p:cNvSpPr/>
          <p:nvPr>
            <p:ph idx="2" type="body"/>
          </p:nvPr>
        </p:nvSpPr>
        <p:spPr>
          <a:xfrm rot="0"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577;p264">
            <a:extLst>
              <a:ext uri="{EC4520E2-4BE0-4912-B0AE-22376D1B805E}">
                <a16:creationId xmlns:a16="http://schemas.microsoft.com/office/drawing/2010/main" id="{69208334-0450-4E3F-B81C-04FB92512860}"/>
              </a:ext>
            </a:extLst>
          </p:cNvPr>
          <p:cNvSpPr/>
          <p:nvPr>
            <p:ph idx="3" type="body"/>
          </p:nvPr>
        </p:nvSpPr>
        <p:spPr>
          <a:xfrm rot="0"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578;p264">
            <a:extLst>
              <a:ext uri="{C2C1BA30-C837-41AA-9088-F6465C19CEC9}">
                <a16:creationId xmlns:a16="http://schemas.microsoft.com/office/drawing/2010/main" id="{1ACE243A-362F-41D5-B757-4AEF41099A93}"/>
              </a:ext>
            </a:extLst>
          </p:cNvPr>
          <p:cNvSpPr/>
          <p:nvPr>
            <p:ph idx="4" type="body"/>
          </p:nvPr>
        </p:nvSpPr>
        <p:spPr>
          <a:xfrm rot="0"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579;p264">
            <a:extLst>
              <a:ext uri="{3733F19D-B71A-4370-837E-A086292789EB}">
                <a16:creationId xmlns:a16="http://schemas.microsoft.com/office/drawing/2010/main" id="{A85BA2D8-7238-4179-A242-1CF337E9C8FB}"/>
              </a:ext>
            </a:extLst>
          </p:cNvPr>
          <p:cNvSpPr/>
          <p:nvPr>
            <p:ph idx="5" type="body"/>
          </p:nvPr>
        </p:nvSpPr>
        <p:spPr>
          <a:xfrm rot="0"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Google Shape;580;p264">
            <a:extLst>
              <a:ext uri="{55C5E724-C799-4174-B07D-98E683B8C5C0}">
                <a16:creationId xmlns:a16="http://schemas.microsoft.com/office/drawing/2010/main" id="{38893E66-A9F2-4F27-B0B5-98BF1E8BCD7D}"/>
              </a:ext>
            </a:extLst>
          </p:cNvPr>
          <p:cNvSpPr/>
          <p:nvPr>
            <p:ph idx="6" type="body"/>
          </p:nvPr>
        </p:nvSpPr>
        <p:spPr>
          <a:xfrm rot="0"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581;p264">
            <a:extLst>
              <a:ext uri="{98D8C750-9C93-4D1F-8AF3-511A077CD846}">
                <a16:creationId xmlns:a16="http://schemas.microsoft.com/office/drawing/2010/main" id="{C927944D-0D1E-4D51-8A5E-E56202504659}"/>
              </a:ext>
            </a:extLst>
          </p:cNvPr>
          <p:cNvSpPr/>
          <p:nvPr>
            <p:ph idx="7" type="body"/>
          </p:nvPr>
        </p:nvSpPr>
        <p:spPr>
          <a:xfrm rot="0"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582;p264">
            <a:extLst>
              <a:ext uri="{4BCAD358-A8BE-4A90-8FB6-836CABDDBEB8}">
                <a16:creationId xmlns:a16="http://schemas.microsoft.com/office/drawing/2010/main" id="{BEDCB408-D729-44ED-BCDA-102C1D62E89C}"/>
              </a:ext>
            </a:extLst>
          </p:cNvPr>
          <p:cNvSpPr/>
          <p:nvPr>
            <p:ph idx="8" type="body"/>
          </p:nvPr>
        </p:nvSpPr>
        <p:spPr>
          <a:xfrm rot="0"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583;p264">
            <a:extLst>
              <a:ext uri="{247DE61A-2908-4923-B879-6FCB1CCE1120}">
                <a16:creationId xmlns:a16="http://schemas.microsoft.com/office/drawing/2010/main" id="{2076035D-DCA1-42B9-ADA1-DF58F300EC5D}"/>
              </a:ext>
            </a:extLst>
          </p:cNvPr>
          <p:cNvSpPr/>
          <p:nvPr>
            <p:ph idx="9" type="body"/>
          </p:nvPr>
        </p:nvSpPr>
        <p:spPr>
          <a:xfrm rot="0"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Google Shape;584;p264">
            <a:extLst>
              <a:ext uri="{4B867959-D6DE-48B0-B350-50C6DBDF6770}">
                <a16:creationId xmlns:a16="http://schemas.microsoft.com/office/drawing/2010/main" id="{AA07D241-7AC0-4383-BF5E-629CB673FCA6}"/>
              </a:ext>
            </a:extLst>
          </p:cNvPr>
          <p:cNvSpPr/>
          <p:nvPr>
            <p:ph idx="10" type="body"/>
          </p:nvPr>
        </p:nvSpPr>
        <p:spPr>
          <a:xfrm rot="0">
            <a:off x="4763141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Google Shape;585;p264">
            <a:extLst>
              <a:ext uri="{B151B6A2-0A02-44EB-B86E-D2BB541835B0}">
                <a16:creationId xmlns:a16="http://schemas.microsoft.com/office/drawing/2010/main" id="{E8BD3186-71B0-452E-A4FE-5231570BDBD9}"/>
              </a:ext>
            </a:extLst>
          </p:cNvPr>
          <p:cNvSpPr/>
          <p:nvPr>
            <p:ph idx="11" type="body"/>
          </p:nvPr>
        </p:nvSpPr>
        <p:spPr>
          <a:xfrm rot="0"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0" name="Google Shape;586;p264">
            <a:extLst>
              <a:ext uri="{C10A0BA2-368F-4AD7-8117-ABCC5A34A195}">
                <a16:creationId xmlns:a16="http://schemas.microsoft.com/office/drawing/2010/main" id="{5300FD62-FA06-400A-BCB8-AF3B445DC577}"/>
              </a:ext>
            </a:extLst>
          </p:cNvPr>
          <p:cNvSpPr/>
          <p:nvPr>
            <p:ph idx="12" type="body"/>
          </p:nvPr>
        </p:nvSpPr>
        <p:spPr>
          <a:xfrm rot="0">
            <a:off x="4763141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7D9FED79-52A0-4DCB-BE88-6A45776A55CF}">
        <p14:creationId xmlns:p14="http://schemas.microsoft.com/office/powerpoint/2010/main" val="1694365905210"/>
      </p:ext>
    </p:extLst>
  </p:cSld>
  <p:clrMapOvr>
    <a:masterClrMapping/>
  </p:clrMapOvr>
</p:sldLayout>
</file>

<file path=ppt/slideLayouts/slideLayout5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8;p265">
            <a:extLst>
              <a:ext uri="{5D8D3C49-709F-4D11-8D8E-1DB1B3549090}">
                <a16:creationId xmlns:a16="http://schemas.microsoft.com/office/drawing/2010/main" id="{2F8C1F1A-A802-4D60-8E5A-0540FD4389E2}"/>
              </a:ext>
            </a:extLst>
          </p:cNvPr>
          <p:cNvGrpSpPr/>
          <p:nvPr/>
        </p:nvGrpSpPr>
        <p:grpSpPr>
          <a:xfrm rot="0">
            <a:off x="3138739" y="1728182"/>
            <a:ext cx="2866521" cy="2848912"/>
            <a:chOff x="-15798" y="0"/>
            <a:chExt cx="2571596" cy="2555798"/>
          </a:xfrm>
        </p:grpSpPr>
        <p:sp>
          <p:nvSpPr>
            <p:cNvPr id="3" name="Google Shape;589;p265">
              <a:extLst>
                <a:ext uri="{B5ECB204-5851-4EB2-9E79-0E32ED4FF97D}">
                  <a16:creationId xmlns:a16="http://schemas.microsoft.com/office/drawing/2010/main" id="{CF9D6278-44EE-488B-864F-8D4D1B87649D}"/>
                </a:ext>
              </a:extLst>
            </p:cNvPr>
            <p:cNvSpPr/>
            <p:nvPr/>
          </p:nvSpPr>
          <p:spPr>
            <a:xfrm rot="0">
              <a:off x="1269999" y="0"/>
              <a:ext cx="1285798" cy="1333474"/>
            </a:xfrm>
            <a:custGeom>
              <a:avLst/>
              <a:gdLst/>
              <a:ahLst/>
              <a:cxnLst/>
              <a:rect b="b" l="0" r="r" t="0"/>
              <a:pathLst>
                <a:path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t" bIns="45700" lIns="91425" rIns="91425" rtlCol="0" spcFirstLastPara="true" tIns="45700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800" u="none">
                  <a:solidFill>
                    <a:schemeClr val="dk1"/>
                  </a:solidFill>
                  <a:latin typeface="Public Sans"/>
                </a:rPr>
                <a:t/>
              </a:r>
              <a:endParaRPr b="0" cap="none" dirty="0" i="0" lang="en-US" strike="noStrike" sz="18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4" name="Google Shape;590;p265">
              <a:extLst>
                <a:ext uri="{74028563-80C2-4733-8DAA-1E8BA7819F40}">
                  <a16:creationId xmlns:a16="http://schemas.microsoft.com/office/drawing/2010/main" id="{87281835-7561-4FEE-A7FD-287E451FD3BE}"/>
                </a:ext>
              </a:extLst>
            </p:cNvPr>
            <p:cNvSpPr/>
            <p:nvPr/>
          </p:nvSpPr>
          <p:spPr>
            <a:xfrm rot="0">
              <a:off x="1206526" y="1269999"/>
              <a:ext cx="1333474" cy="1285798"/>
            </a:xfrm>
            <a:custGeom>
              <a:avLst/>
              <a:gdLst/>
              <a:ahLst/>
              <a:cxnLst/>
              <a:rect b="b" l="0" r="r" t="0"/>
              <a:pathLst>
                <a:path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000000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591;p265">
              <a:extLst>
                <a:ext uri="{EFB07987-84A8-4451-892E-ED0C66F64A4D}">
                  <a16:creationId xmlns:a16="http://schemas.microsoft.com/office/drawing/2010/main" id="{93C2DAFF-9B60-4326-9A27-A546B105A090}"/>
                </a:ext>
              </a:extLst>
            </p:cNvPr>
            <p:cNvSpPr/>
            <p:nvPr/>
          </p:nvSpPr>
          <p:spPr>
            <a:xfrm rot="0">
              <a:off x="-15798" y="1206526"/>
              <a:ext cx="1285798" cy="1333474"/>
            </a:xfrm>
            <a:custGeom>
              <a:avLst/>
              <a:gdLst/>
              <a:ahLst/>
              <a:cxnLst/>
              <a:rect b="b" l="0" r="r" t="0"/>
              <a:pathLst>
                <a:path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c88c32"/>
            </a:solidFill>
            <a:ln>
              <a:noFill/>
            </a:ln>
          </p:spPr>
          <p:txBody>
            <a:bodyPr anchor="t" bIns="45700" lIns="91425" rIns="91425" rtlCol="0" spcFirstLastPara="true" tIns="45700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800" u="none">
                  <a:solidFill>
                    <a:schemeClr val="dk1"/>
                  </a:solidFill>
                  <a:latin typeface="Public Sans"/>
                </a:rPr>
                <a:t/>
              </a:r>
              <a:endParaRPr b="0" cap="none" dirty="0" i="0" lang="en-US" strike="noStrike" sz="18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6" name="Google Shape;592;p265">
              <a:extLst>
                <a:ext uri="{0EB19E34-C01B-4E55-B994-F4A4AA40DCFD}">
                  <a16:creationId xmlns:a16="http://schemas.microsoft.com/office/drawing/2010/main" id="{D7DCB9EB-4E5A-42FA-B09F-F274CCB2D9B6}"/>
                </a:ext>
              </a:extLst>
            </p:cNvPr>
            <p:cNvSpPr/>
            <p:nvPr/>
          </p:nvSpPr>
          <p:spPr>
            <a:xfrm rot="0">
              <a:off x="0" y="0"/>
              <a:ext cx="1269999" cy="1269999"/>
            </a:xfrm>
            <a:custGeom>
              <a:avLst/>
              <a:gdLst/>
              <a:ahLst/>
              <a:cxnLst/>
              <a:rect b="b" l="0" r="r" t="0"/>
              <a:pathLst>
                <a:path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000000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593;p265">
              <a:extLst>
                <a:ext uri="{55B97818-EE6D-4E20-BE13-50E1F9D61B59}">
                  <a16:creationId xmlns:a16="http://schemas.microsoft.com/office/drawing/2010/main" id="{D51DA4A1-C858-4129-A25C-46E0C3991136}"/>
                </a:ext>
              </a:extLst>
            </p:cNvPr>
            <p:cNvSpPr/>
            <p:nvPr/>
          </p:nvSpPr>
          <p:spPr>
            <a:xfrm rot="0">
              <a:off x="1269999" y="0"/>
              <a:ext cx="127" cy="1269999"/>
            </a:xfrm>
            <a:custGeom>
              <a:avLst/>
              <a:gdLst/>
              <a:ahLst/>
              <a:cxnLst/>
              <a:rect b="b" l="0" r="r" t="0"/>
              <a:pathLst>
                <a:path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rgbClr val="000000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8" name="Google Shape;594;p265">
            <a:extLst>
              <a:ext uri="{2413F4A1-546B-4347-935E-5AF45A919431}">
                <a16:creationId xmlns:a16="http://schemas.microsoft.com/office/drawing/2010/main" id="{C17E2B08-0BD3-4F6F-BDA3-DA0FC4BD2AFF}"/>
              </a:ext>
            </a:extLst>
          </p:cNvPr>
          <p:cNvSpPr/>
          <p:nvPr>
            <p:ph type="body"/>
          </p:nvPr>
        </p:nvSpPr>
        <p:spPr>
          <a:xfrm rot="0"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20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595;p265">
            <a:extLst>
              <a:ext uri="{F5CAA038-CBB3-4919-AAE7-C8962755B82D}">
                <a16:creationId xmlns:a16="http://schemas.microsoft.com/office/drawing/2010/main" id="{BFD2B55C-AD47-42E2-9F46-8575DFF2B799}"/>
              </a:ext>
            </a:extLst>
          </p:cNvPr>
          <p:cNvSpPr/>
          <p:nvPr>
            <p:ph idx="1" type="body"/>
          </p:nvPr>
        </p:nvSpPr>
        <p:spPr>
          <a:xfrm rot="0"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596;p265">
            <a:extLst>
              <a:ext uri="{058A8592-145E-49CD-94F9-1F23D5EA7C12}">
                <a16:creationId xmlns:a16="http://schemas.microsoft.com/office/drawing/2010/main" id="{E0F1374C-A4AA-42B0-99CC-03AD8C7E2AE3}"/>
              </a:ext>
            </a:extLst>
          </p:cNvPr>
          <p:cNvSpPr/>
          <p:nvPr>
            <p:ph idx="2" type="body"/>
          </p:nvPr>
        </p:nvSpPr>
        <p:spPr>
          <a:xfrm rot="0"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597;p265">
            <a:extLst>
              <a:ext uri="{11256E3F-7AF7-481A-A70D-F77253377E2D}">
                <a16:creationId xmlns:a16="http://schemas.microsoft.com/office/drawing/2010/main" id="{896A9C18-5F77-4300-8C35-7E1B9BC87BDB}"/>
              </a:ext>
            </a:extLst>
          </p:cNvPr>
          <p:cNvSpPr/>
          <p:nvPr>
            <p:ph idx="3" type="body"/>
          </p:nvPr>
        </p:nvSpPr>
        <p:spPr>
          <a:xfrm rot="0"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598;p265">
            <a:extLst>
              <a:ext uri="{DA940E3B-7613-4AFD-B499-22793F708697}">
                <a16:creationId xmlns:a16="http://schemas.microsoft.com/office/drawing/2010/main" id="{F3DB380A-9980-4543-A225-FF6B03B901DC}"/>
              </a:ext>
            </a:extLst>
          </p:cNvPr>
          <p:cNvSpPr/>
          <p:nvPr>
            <p:ph idx="4" type="body"/>
          </p:nvPr>
        </p:nvSpPr>
        <p:spPr>
          <a:xfrm rot="0"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599;p265">
            <a:extLst>
              <a:ext uri="{70A697BD-3F80-4536-A806-F86E4B7D5AD1}">
                <a16:creationId xmlns:a16="http://schemas.microsoft.com/office/drawing/2010/main" id="{674A11DA-A6C1-417A-81F1-8F1C032BEE6C}"/>
              </a:ext>
            </a:extLst>
          </p:cNvPr>
          <p:cNvSpPr/>
          <p:nvPr>
            <p:ph idx="5" type="body"/>
          </p:nvPr>
        </p:nvSpPr>
        <p:spPr>
          <a:xfrm rot="0"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Google Shape;600;p265">
            <a:extLst>
              <a:ext uri="{AC583A52-9413-4FCE-96F1-322AD1901C84}">
                <a16:creationId xmlns:a16="http://schemas.microsoft.com/office/drawing/2010/main" id="{3439BD48-3369-46EC-86F2-4759A855A078}"/>
              </a:ext>
            </a:extLst>
          </p:cNvPr>
          <p:cNvSpPr/>
          <p:nvPr>
            <p:ph idx="6" type="body"/>
          </p:nvPr>
        </p:nvSpPr>
        <p:spPr>
          <a:xfrm rot="0"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601;p265">
            <a:extLst>
              <a:ext uri="{2F173F11-2A0B-4928-A7D3-5EA6A98B2F17}">
                <a16:creationId xmlns:a16="http://schemas.microsoft.com/office/drawing/2010/main" id="{3056339E-3A22-447D-970F-4D5F6447DDBE}"/>
              </a:ext>
            </a:extLst>
          </p:cNvPr>
          <p:cNvSpPr/>
          <p:nvPr>
            <p:ph idx="7" type="body"/>
          </p:nvPr>
        </p:nvSpPr>
        <p:spPr>
          <a:xfrm rot="0"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602;p265">
            <a:extLst>
              <a:ext uri="{6D13BAE2-A08D-4C7A-B6D2-BC807355583F}">
                <a16:creationId xmlns:a16="http://schemas.microsoft.com/office/drawing/2010/main" id="{5F77D3F3-BEF4-4F6E-80CF-8AFF3834038C}"/>
              </a:ext>
            </a:extLst>
          </p:cNvPr>
          <p:cNvSpPr/>
          <p:nvPr>
            <p:ph idx="8" type="body"/>
          </p:nvPr>
        </p:nvSpPr>
        <p:spPr>
          <a:xfrm rot="0"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0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603;p265">
            <a:extLst>
              <a:ext uri="{F4CC9E8B-6C6F-4BCD-A9C0-8C554F941350}">
                <a16:creationId xmlns:a16="http://schemas.microsoft.com/office/drawing/2010/main" id="{6B215EB2-1F79-4ADC-A17F-8577323E4135}"/>
              </a:ext>
            </a:extLst>
          </p:cNvPr>
          <p:cNvSpPr/>
          <p:nvPr>
            <p:ph idx="9" type="body"/>
          </p:nvPr>
        </p:nvSpPr>
        <p:spPr>
          <a:xfrm rot="0"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Google Shape;604;p265">
            <a:extLst>
              <a:ext uri="{312EAE46-49F8-4538-BEA6-9CA3E4496FAF}">
                <a16:creationId xmlns:a16="http://schemas.microsoft.com/office/drawing/2010/main" id="{A627CEED-CFA2-4E69-AF38-37F230298075}"/>
              </a:ext>
            </a:extLst>
          </p:cNvPr>
          <p:cNvSpPr/>
          <p:nvPr>
            <p:ph idx="10" type="body"/>
          </p:nvPr>
        </p:nvSpPr>
        <p:spPr>
          <a:xfrm rot="0">
            <a:off x="4763141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Google Shape;605;p265">
            <a:extLst>
              <a:ext uri="{786781AE-5175-488F-B1E2-D367898C5270}">
                <a16:creationId xmlns:a16="http://schemas.microsoft.com/office/drawing/2010/main" id="{AD2AE12B-A38E-44B4-BE34-43EE8D6CDE1F}"/>
              </a:ext>
            </a:extLst>
          </p:cNvPr>
          <p:cNvSpPr/>
          <p:nvPr>
            <p:ph idx="11" type="body"/>
          </p:nvPr>
        </p:nvSpPr>
        <p:spPr>
          <a:xfrm rot="0"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0" name="Google Shape;606;p265">
            <a:extLst>
              <a:ext uri="{D2F36A77-2A5D-48CC-9B98-4FE885E02EDE}">
                <a16:creationId xmlns:a16="http://schemas.microsoft.com/office/drawing/2010/main" id="{6178E4F4-6E02-4D90-A62F-4E31017A3516}"/>
              </a:ext>
            </a:extLst>
          </p:cNvPr>
          <p:cNvSpPr/>
          <p:nvPr>
            <p:ph idx="12" type="body"/>
          </p:nvPr>
        </p:nvSpPr>
        <p:spPr>
          <a:xfrm rot="0">
            <a:off x="4763141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b="1" cap="none" dirty="0" i="1" lang="en-US" strike="noStrike" sz="32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AA46808-9AD8-4527-BB55-702287CFE0EB}">
        <p14:creationId xmlns:p14="http://schemas.microsoft.com/office/powerpoint/2010/main" val="1694365905301"/>
      </p:ext>
    </p:extLst>
  </p:cSld>
  <p:clrMapOvr>
    <a:masterClrMapping/>
  </p:clrMapOvr>
</p:sldLayout>
</file>

<file path=ppt/slideLayouts/slideLayout5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608;p266">
            <a:extLst>
              <a:ext uri="{7C023025-872A-480B-819B-1D74F54546F4}">
                <a16:creationId xmlns:a16="http://schemas.microsoft.com/office/drawing/2010/main" id="{3E675F47-757D-464C-A574-DE9225F4A215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09;p266">
            <a:extLst>
              <a:ext uri="{90488C1B-F187-4CDF-81BA-641B63CF3122}">
                <a16:creationId xmlns:a16="http://schemas.microsoft.com/office/drawing/2010/main" id="{F4D4941F-41C8-4D6E-93D2-A829B81ECFD8}"/>
              </a:ext>
            </a:extLst>
          </p:cNvPr>
          <p:cNvGrpSpPr/>
          <p:nvPr/>
        </p:nvGrpSpPr>
        <p:grpSpPr>
          <a:xfrm rot="0">
            <a:off x="2525213" y="825411"/>
            <a:ext cx="4093572" cy="4069088"/>
            <a:chOff x="2519466" y="821088"/>
            <a:chExt cx="4348428" cy="4322420"/>
          </a:xfrm>
        </p:grpSpPr>
        <p:sp>
          <p:nvSpPr>
            <p:cNvPr id="4" name="Google Shape;610;p266">
              <a:extLst>
                <a:ext uri="{591F4659-3CBB-40D1-AF65-C017E77C01D4}">
                  <a16:creationId xmlns:a16="http://schemas.microsoft.com/office/drawing/2010/main" id="{55BB6C68-B15C-4574-A355-CB30401696CA}"/>
                </a:ext>
              </a:extLst>
            </p:cNvPr>
            <p:cNvSpPr/>
            <p:nvPr/>
          </p:nvSpPr>
          <p:spPr>
            <a:xfrm rot="0"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611;p266">
              <a:extLst>
                <a:ext uri="{461E7441-CDD3-4BF5-9436-1DDBA5D2EE4C}">
                  <a16:creationId xmlns:a16="http://schemas.microsoft.com/office/drawing/2010/main" id="{8426CBA9-5EEB-4979-ACD2-9E5150613F22}"/>
                </a:ext>
              </a:extLst>
            </p:cNvPr>
            <p:cNvSpPr/>
            <p:nvPr/>
          </p:nvSpPr>
          <p:spPr>
            <a:xfrm rot="0">
              <a:off x="3614360" y="821088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6" name="Google Shape;612;p266">
              <a:extLst>
                <a:ext uri="{C9AC04B7-2C24-4F77-B3A6-010A871C8A0A}">
                  <a16:creationId xmlns:a16="http://schemas.microsoft.com/office/drawing/2010/main" id="{61948629-2252-473D-AE7E-DA34DE7F8A99}"/>
                </a:ext>
              </a:extLst>
            </p:cNvPr>
            <p:cNvSpPr/>
            <p:nvPr/>
          </p:nvSpPr>
          <p:spPr>
            <a:xfrm rot="0">
              <a:off x="3614356" y="2977507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613;p266">
              <a:extLst>
                <a:ext uri="{C1438DBA-72CC-49BF-A303-4FCD09ABE320}">
                  <a16:creationId xmlns:a16="http://schemas.microsoft.com/office/drawing/2010/main" id="{1630995A-0A84-485A-B9CF-27FCA8359EE3}"/>
                </a:ext>
              </a:extLst>
            </p:cNvPr>
            <p:cNvSpPr/>
            <p:nvPr/>
          </p:nvSpPr>
          <p:spPr>
            <a:xfrm rot="0">
              <a:off x="4701893" y="1904474"/>
              <a:ext cx="2165999" cy="2165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8" name="Google Shape;614;p266">
              <a:extLst>
                <a:ext uri="{8BBBDB7C-56AE-42A9-B4C3-ECA651F8740A}">
                  <a16:creationId xmlns:a16="http://schemas.microsoft.com/office/drawing/2010/main" id="{C347E546-2ABF-49FD-8C79-993B71149AA3}"/>
                </a:ext>
              </a:extLst>
            </p:cNvPr>
            <p:cNvSpPr/>
            <p:nvPr/>
          </p:nvSpPr>
          <p:spPr>
            <a:xfrm rot="0">
              <a:off x="2519466" y="1904508"/>
              <a:ext cx="2165999" cy="2165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9" name="Google Shape;615;p266">
              <a:extLst>
                <a:ext uri="{8E5EE014-FC3B-44B8-8ED4-B8991B0AF4B5}">
                  <a16:creationId xmlns:a16="http://schemas.microsoft.com/office/drawing/2010/main" id="{29BD9E2F-8AAD-4490-B5D7-4464C4A296B0}"/>
                </a:ext>
              </a:extLst>
            </p:cNvPr>
            <p:cNvSpPr/>
            <p:nvPr/>
          </p:nvSpPr>
          <p:spPr>
            <a:xfrm rot="0"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>
                <a:srgbClr val="000000">
                  <a:alpha val="39999"/>
                </a:srgbClr>
              </a:outerShdw>
            </a:effectLst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10" name="Google Shape;616;p266">
            <a:extLst>
              <a:ext uri="{FC20D8F0-6B8F-4750-8C1E-8A5917448FAA}">
                <a16:creationId xmlns:a16="http://schemas.microsoft.com/office/drawing/2010/main" id="{B1A86C44-44F2-46A4-9118-D87C68620ED1}"/>
              </a:ext>
            </a:extLst>
          </p:cNvPr>
          <p:cNvSpPr/>
          <p:nvPr>
            <p:ph type="body"/>
          </p:nvPr>
        </p:nvSpPr>
        <p:spPr>
          <a:xfrm rot="0">
            <a:off x="3875292" y="1277416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617;p266">
            <a:extLst>
              <a:ext uri="{E52DCE5F-E232-4D53-8B6B-7FAC4E5D6763}">
                <a16:creationId xmlns:a16="http://schemas.microsoft.com/office/drawing/2010/main" id="{E1F6FADB-CFFA-4123-8CE9-6A1B30990D7D}"/>
              </a:ext>
            </a:extLst>
          </p:cNvPr>
          <p:cNvSpPr/>
          <p:nvPr>
            <p:ph idx="1" type="body"/>
          </p:nvPr>
        </p:nvSpPr>
        <p:spPr>
          <a:xfrm rot="0">
            <a:off x="2696436" y="265899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618;p266">
            <a:extLst>
              <a:ext uri="{C3D7CC01-8101-4EBC-A4C3-870D55BEB452}">
                <a16:creationId xmlns:a16="http://schemas.microsoft.com/office/drawing/2010/main" id="{912AAFD5-BA5A-4E5D-A825-A325B3F38652}"/>
              </a:ext>
            </a:extLst>
          </p:cNvPr>
          <p:cNvSpPr/>
          <p:nvPr>
            <p:ph idx="2" type="body"/>
          </p:nvPr>
        </p:nvSpPr>
        <p:spPr>
          <a:xfrm rot="0">
            <a:off x="5061839" y="264591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619;p266">
            <a:extLst>
              <a:ext uri="{938CE61F-1182-4D78-92DB-ECDB17DCB830}">
                <a16:creationId xmlns:a16="http://schemas.microsoft.com/office/drawing/2010/main" id="{77F2E3C5-C138-47A0-B7E7-3A829CD75663}"/>
              </a:ext>
            </a:extLst>
          </p:cNvPr>
          <p:cNvSpPr/>
          <p:nvPr>
            <p:ph idx="3" type="body"/>
          </p:nvPr>
        </p:nvSpPr>
        <p:spPr>
          <a:xfrm rot="0">
            <a:off x="3890758" y="3936168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Google Shape;620;p266">
            <a:extLst>
              <a:ext uri="{53686C0C-CABB-4DBA-AF1D-ACE988A72AB7}">
                <a16:creationId xmlns:a16="http://schemas.microsoft.com/office/drawing/2010/main" id="{0DDC0872-FADD-40A0-97C0-30F907D8BDD8}"/>
              </a:ext>
            </a:extLst>
          </p:cNvPr>
          <p:cNvSpPr/>
          <p:nvPr>
            <p:ph idx="4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621;p266">
            <a:extLst>
              <a:ext uri="{AE61851B-2CD3-4F46-B0CB-D89DE38CC59F}">
                <a16:creationId xmlns:a16="http://schemas.microsoft.com/office/drawing/2010/main" id="{CAF77B2C-53EC-412B-90E1-BEDA0BC0A9BD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49532CF3-1A20-47EF-AE52-7D1DA3801133}">
        <p14:creationId xmlns:p14="http://schemas.microsoft.com/office/powerpoint/2010/main" val="1694365905310"/>
      </p:ext>
    </p:extLst>
  </p:cSld>
  <p:clrMapOvr>
    <a:masterClrMapping/>
  </p:clrMapOvr>
</p:sldLayout>
</file>

<file path=ppt/slideLayouts/slideLayout5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623;p267">
            <a:extLst>
              <a:ext uri="{17F93EDE-4234-446C-8F0D-8836C790A823}">
                <a16:creationId xmlns:a16="http://schemas.microsoft.com/office/drawing/2010/main" id="{365C715D-E4D8-4897-8991-DE0093479C69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24;p267">
            <a:extLst>
              <a:ext uri="{CA511406-E498-4880-9459-ADAD64677400}">
                <a16:creationId xmlns:a16="http://schemas.microsoft.com/office/drawing/2010/main" id="{A7165479-19BD-44F0-9951-FF702D173516}"/>
              </a:ext>
            </a:extLst>
          </p:cNvPr>
          <p:cNvGrpSpPr/>
          <p:nvPr/>
        </p:nvGrpSpPr>
        <p:grpSpPr>
          <a:xfrm rot="0">
            <a:off x="2525213" y="825411"/>
            <a:ext cx="4093572" cy="4069088"/>
            <a:chOff x="2519466" y="821088"/>
            <a:chExt cx="4348428" cy="4322420"/>
          </a:xfrm>
        </p:grpSpPr>
        <p:sp>
          <p:nvSpPr>
            <p:cNvPr id="4" name="Google Shape;625;p267">
              <a:extLst>
                <a:ext uri="{EA4C4FFA-F396-4E13-85AB-6C931B30C460}">
                  <a16:creationId xmlns:a16="http://schemas.microsoft.com/office/drawing/2010/main" id="{EF497483-8F41-48D7-A02A-8E21446EC4BA}"/>
                </a:ext>
              </a:extLst>
            </p:cNvPr>
            <p:cNvSpPr/>
            <p:nvPr/>
          </p:nvSpPr>
          <p:spPr>
            <a:xfrm rot="0"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626;p267">
              <a:extLst>
                <a:ext uri="{C9DA4B2B-E041-4515-BB1A-B942F65B0374}">
                  <a16:creationId xmlns:a16="http://schemas.microsoft.com/office/drawing/2010/main" id="{D8D9DD3D-4C1A-4E1F-87D4-32A47345C082}"/>
                </a:ext>
              </a:extLst>
            </p:cNvPr>
            <p:cNvSpPr/>
            <p:nvPr/>
          </p:nvSpPr>
          <p:spPr>
            <a:xfrm rot="0">
              <a:off x="3614360" y="821088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6" name="Google Shape;627;p267">
              <a:extLst>
                <a:ext uri="{CEC03FA9-6989-4326-B8A8-09A38E825B1B}">
                  <a16:creationId xmlns:a16="http://schemas.microsoft.com/office/drawing/2010/main" id="{CCF2992D-0A5E-4A8D-8B6B-137BDF69944F}"/>
                </a:ext>
              </a:extLst>
            </p:cNvPr>
            <p:cNvSpPr/>
            <p:nvPr/>
          </p:nvSpPr>
          <p:spPr>
            <a:xfrm rot="0">
              <a:off x="3614356" y="2977507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628;p267">
              <a:extLst>
                <a:ext uri="{51E46740-B0D6-460F-8BE5-9D20242398FE}">
                  <a16:creationId xmlns:a16="http://schemas.microsoft.com/office/drawing/2010/main" id="{9C633807-4334-43F5-997A-BA786C015FAF}"/>
                </a:ext>
              </a:extLst>
            </p:cNvPr>
            <p:cNvSpPr/>
            <p:nvPr/>
          </p:nvSpPr>
          <p:spPr>
            <a:xfrm rot="0">
              <a:off x="4701893" y="1904474"/>
              <a:ext cx="2165999" cy="216599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8" name="Google Shape;629;p267">
              <a:extLst>
                <a:ext uri="{A1688943-2EF0-46F5-9ED8-40D6B6AB1E93}">
                  <a16:creationId xmlns:a16="http://schemas.microsoft.com/office/drawing/2010/main" id="{D3348877-6405-4335-A288-03B2D17F45F3}"/>
                </a:ext>
              </a:extLst>
            </p:cNvPr>
            <p:cNvSpPr/>
            <p:nvPr/>
          </p:nvSpPr>
          <p:spPr>
            <a:xfrm rot="0">
              <a:off x="2519466" y="1904508"/>
              <a:ext cx="2165999" cy="216599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9" name="Google Shape;630;p267">
              <a:extLst>
                <a:ext uri="{9BDC4330-6EF4-4E58-B334-981CD2FE8BF4}">
                  <a16:creationId xmlns:a16="http://schemas.microsoft.com/office/drawing/2010/main" id="{0812DB79-0F2E-4B21-8194-5EBDCE543BFE}"/>
                </a:ext>
              </a:extLst>
            </p:cNvPr>
            <p:cNvSpPr/>
            <p:nvPr/>
          </p:nvSpPr>
          <p:spPr>
            <a:xfrm rot="0"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>
                <a:srgbClr val="000000">
                  <a:alpha val="39999"/>
                </a:srgbClr>
              </a:outerShdw>
            </a:effectLst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0" lang="en-US" strike="noStrike" sz="1300" u="none">
                  <a:solidFill>
                    <a:srgbClr val="000000"/>
                  </a:solidFill>
                  <a:latin typeface="Public Sans"/>
                </a:rPr>
                <a:t/>
              </a:r>
              <a:endParaRPr b="1" cap="none" dirty="0" i="0" lang="en-US" strike="noStrike" sz="1300" u="none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10" name="Google Shape;631;p267">
            <a:extLst>
              <a:ext uri="{FAE11467-2C97-4D7C-B238-949097AB10BD}">
                <a16:creationId xmlns:a16="http://schemas.microsoft.com/office/drawing/2010/main" id="{B1B8EE04-4776-44F3-BE16-EB581AA714D7}"/>
              </a:ext>
            </a:extLst>
          </p:cNvPr>
          <p:cNvSpPr/>
          <p:nvPr>
            <p:ph type="body"/>
          </p:nvPr>
        </p:nvSpPr>
        <p:spPr>
          <a:xfrm rot="0">
            <a:off x="3875292" y="1277416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632;p267">
            <a:extLst>
              <a:ext uri="{080871EA-427C-4064-A53D-D8E12505EF43}">
                <a16:creationId xmlns:a16="http://schemas.microsoft.com/office/drawing/2010/main" id="{03882A75-8A47-47CB-A578-192286812EDA}"/>
              </a:ext>
            </a:extLst>
          </p:cNvPr>
          <p:cNvSpPr/>
          <p:nvPr>
            <p:ph idx="1" type="body"/>
          </p:nvPr>
        </p:nvSpPr>
        <p:spPr>
          <a:xfrm rot="0">
            <a:off x="2696436" y="265899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633;p267">
            <a:extLst>
              <a:ext uri="{599A78F9-7A21-4ACE-924F-51473A72853B}">
                <a16:creationId xmlns:a16="http://schemas.microsoft.com/office/drawing/2010/main" id="{51869D34-E827-4A10-A944-7BD61D0626D6}"/>
              </a:ext>
            </a:extLst>
          </p:cNvPr>
          <p:cNvSpPr/>
          <p:nvPr>
            <p:ph idx="2" type="body"/>
          </p:nvPr>
        </p:nvSpPr>
        <p:spPr>
          <a:xfrm rot="0">
            <a:off x="5061839" y="264591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634;p267">
            <a:extLst>
              <a:ext uri="{390F5CCB-AAB3-4691-B294-AEC201FB0E2A}">
                <a16:creationId xmlns:a16="http://schemas.microsoft.com/office/drawing/2010/main" id="{8B2AC79F-78D0-4C95-9E48-43C5D48658FB}"/>
              </a:ext>
            </a:extLst>
          </p:cNvPr>
          <p:cNvSpPr/>
          <p:nvPr>
            <p:ph idx="3" type="body"/>
          </p:nvPr>
        </p:nvSpPr>
        <p:spPr>
          <a:xfrm rot="0">
            <a:off x="3890758" y="3936168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Google Shape;635;p267">
            <a:extLst>
              <a:ext uri="{A5C9AFEA-15C2-491D-94FF-7B415125D040}">
                <a16:creationId xmlns:a16="http://schemas.microsoft.com/office/drawing/2010/main" id="{A84E956A-2ECB-4AAB-A49E-58E6646775EC}"/>
              </a:ext>
            </a:extLst>
          </p:cNvPr>
          <p:cNvSpPr/>
          <p:nvPr>
            <p:ph idx="4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636;p267">
            <a:extLst>
              <a:ext uri="{150A95E3-9F67-4990-8FF4-96CAAE30AD85}">
                <a16:creationId xmlns:a16="http://schemas.microsoft.com/office/drawing/2010/main" id="{F41D49B6-C535-4780-8413-562AA2E1C9D0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14480934-AC51-4478-B89D-174BD37F3F21}">
        <p14:creationId xmlns:p14="http://schemas.microsoft.com/office/powerpoint/2010/main" val="1694365905314"/>
      </p:ext>
    </p:extLst>
  </p:cSld>
  <p:clrMapOvr>
    <a:masterClrMapping/>
  </p:clrMapOvr>
</p:sldLayout>
</file>

<file path=ppt/slideLayouts/slideLayout5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638;p268">
            <a:extLst>
              <a:ext uri="{CDA7EFE9-BB10-44DF-BDAE-74472894946F}">
                <a16:creationId xmlns:a16="http://schemas.microsoft.com/office/drawing/2010/main" id="{1BF1C425-7AAF-44F7-B656-E13A0D7447F0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9;p268">
            <a:extLst>
              <a:ext uri="{79C6ABE1-3DFC-457E-B27D-4FC7F2FEFF47}">
                <a16:creationId xmlns:a16="http://schemas.microsoft.com/office/drawing/2010/main" id="{F6364589-A8F1-484C-B686-6FA00E93C7F3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640;p268">
            <a:extLst>
              <a:ext uri="{56EC3DEB-B305-492C-B512-E7E5EF49372F}">
                <a16:creationId xmlns:a16="http://schemas.microsoft.com/office/drawing/2010/main" id="{ACF7D525-B265-4572-9936-9057913DFCEA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641;p268">
            <a:extLst>
              <a:ext uri="{2C8F503E-7927-4FC2-92CA-F62C94E3A84D}">
                <a16:creationId xmlns:a16="http://schemas.microsoft.com/office/drawing/2010/main" id="{7F5B3D05-20CC-4867-A382-96AAE3B5BEF6}"/>
              </a:ext>
            </a:extLst>
          </p:cNvPr>
          <p:cNvGrpSpPr/>
          <p:nvPr/>
        </p:nvGrpSpPr>
        <p:grpSpPr>
          <a:xfrm rot="0">
            <a:off x="881517" y="2193743"/>
            <a:ext cx="397892" cy="646462"/>
            <a:chOff x="1400864" y="1624076"/>
            <a:chExt cx="560367" cy="910439"/>
          </a:xfrm>
        </p:grpSpPr>
        <p:grpSp>
          <p:nvGrpSpPr>
            <p:cNvPr id="6" name="Google Shape;642;p268">
              <a:extLst>
                <a:ext uri="{2C57DA27-5E0F-4CF9-A04A-09AFE0C5962D}">
                  <a16:creationId xmlns:a16="http://schemas.microsoft.com/office/drawing/2010/main" id="{6BA5C455-0083-4F30-B94C-1C87B5721205}"/>
                </a:ext>
              </a:extLst>
            </p:cNvPr>
            <p:cNvGrpSpPr/>
            <p:nvPr/>
          </p:nvGrpSpPr>
          <p:grpSpPr>
            <a:xfrm rot="0"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7" name="Google Shape;643;p268">
                <a:extLst>
                  <a:ext uri="{BE4A4094-030B-4B70-A2E0-08F613458A9F}">
                    <a16:creationId xmlns:a16="http://schemas.microsoft.com/office/drawing/2010/main" id="{1029F8D7-82FA-43F8-9472-47738B83917C}"/>
                  </a:ext>
                </a:extLst>
              </p:cNvPr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8" name="Google Shape;644;p268">
                <a:extLst>
                  <a:ext uri="{79FBA142-8512-40B9-B307-C3681856564B}">
                    <a16:creationId xmlns:a16="http://schemas.microsoft.com/office/drawing/2010/main" id="{AC11B345-222F-4B0E-BFFF-EB271485C0FC}"/>
                  </a:ext>
                </a:extLst>
              </p:cNvPr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9" name="Google Shape;645;p268">
              <a:extLst>
                <a:ext uri="{3A5E485A-7B86-4866-B65C-7F03D468EB08}">
                  <a16:creationId xmlns:a16="http://schemas.microsoft.com/office/drawing/2010/main" id="{79E47DF5-5487-408E-8886-3E5B38AA33E3}"/>
                </a:ext>
              </a:extLst>
            </p:cNvPr>
            <p:cNvCxnSpPr/>
            <p:nvPr/>
          </p:nvCxnSpPr>
          <p:spPr>
            <a:xfrm rot="0">
              <a:off x="1681048" y="1841656"/>
              <a:ext cx="0" cy="692859"/>
            </a:xfrm>
            <a:prstGeom prst="line">
              <a:avLst/>
            </a:prstGeom>
            <a:noFill/>
            <a:ln cap="flat" w="9525">
              <a:solidFill>
                <a:srgbClr val="bfbfbf"/>
              </a:solidFill>
              <a:prstDash val="solid"/>
              <a:round/>
              <a:tailEnd len="med" type="triangle" w="med"/>
            </a:ln>
          </p:spPr>
        </p:cxnSp>
        <p:sp>
          <p:nvSpPr>
            <p:cNvPr id="10" name="Google Shape;646;p268">
              <a:extLst>
                <a:ext uri="{53FF7BBC-66C2-4070-8104-AD5CA1D6EBF8}">
                  <a16:creationId xmlns:a16="http://schemas.microsoft.com/office/drawing/2010/main" id="{DDE2A3E1-C36D-41E0-88CC-AA0E1620CA46}"/>
                </a:ext>
              </a:extLst>
            </p:cNvPr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1" name="Google Shape;647;p268">
            <a:extLst>
              <a:ext uri="{E1CF2E81-EE41-4FEC-9A90-4697861612A6}">
                <a16:creationId xmlns:a16="http://schemas.microsoft.com/office/drawing/2010/main" id="{EAF861F1-75C7-4A1A-BE6D-E82E948A6A63}"/>
              </a:ext>
            </a:extLst>
          </p:cNvPr>
          <p:cNvGrpSpPr/>
          <p:nvPr/>
        </p:nvGrpSpPr>
        <p:grpSpPr>
          <a:xfrm rot="0">
            <a:off x="2622541" y="2193743"/>
            <a:ext cx="397892" cy="646462"/>
            <a:chOff x="1400864" y="1624076"/>
            <a:chExt cx="560367" cy="910439"/>
          </a:xfrm>
        </p:grpSpPr>
        <p:grpSp>
          <p:nvGrpSpPr>
            <p:cNvPr id="12" name="Google Shape;648;p268">
              <a:extLst>
                <a:ext uri="{68AB17A3-3387-4358-ACC2-6CFA49CEA111}">
                  <a16:creationId xmlns:a16="http://schemas.microsoft.com/office/drawing/2010/main" id="{CC1235A8-6820-4C32-AAB7-7DDB4395DD1E}"/>
                </a:ext>
              </a:extLst>
            </p:cNvPr>
            <p:cNvGrpSpPr/>
            <p:nvPr/>
          </p:nvGrpSpPr>
          <p:grpSpPr>
            <a:xfrm rot="0"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13" name="Google Shape;649;p268">
                <a:extLst>
                  <a:ext uri="{550C23CA-8E42-4935-B954-D9D51DD3D3B7}">
                    <a16:creationId xmlns:a16="http://schemas.microsoft.com/office/drawing/2010/main" id="{369A3649-800A-4D00-82B2-ED139EC977B2}"/>
                  </a:ext>
                </a:extLst>
              </p:cNvPr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4" name="Google Shape;650;p268">
                <a:extLst>
                  <a:ext uri="{2EDB8098-31A0-418C-9505-F1225D549EBF}">
                    <a16:creationId xmlns:a16="http://schemas.microsoft.com/office/drawing/2010/main" id="{FFC24454-6679-46B4-A436-041A5EC5D689}"/>
                  </a:ext>
                </a:extLst>
              </p:cNvPr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15" name="Google Shape;651;p268">
              <a:extLst>
                <a:ext uri="{9A27335E-AA5B-45AE-A277-5FC91C5D61D5}">
                  <a16:creationId xmlns:a16="http://schemas.microsoft.com/office/drawing/2010/main" id="{1DF9B045-6098-491E-91EF-A93C10EC03D4}"/>
                </a:ext>
              </a:extLst>
            </p:cNvPr>
            <p:cNvCxnSpPr/>
            <p:nvPr/>
          </p:nvCxnSpPr>
          <p:spPr>
            <a:xfrm rot="0">
              <a:off x="1681048" y="1841656"/>
              <a:ext cx="0" cy="692859"/>
            </a:xfrm>
            <a:prstGeom prst="line">
              <a:avLst/>
            </a:prstGeom>
            <a:noFill/>
            <a:ln cap="flat" w="9525">
              <a:solidFill>
                <a:srgbClr val="bfbfbf"/>
              </a:solidFill>
              <a:prstDash val="solid"/>
              <a:round/>
              <a:tailEnd len="med" type="triangle" w="med"/>
            </a:ln>
          </p:spPr>
        </p:cxnSp>
        <p:sp>
          <p:nvSpPr>
            <p:cNvPr id="16" name="Google Shape;652;p268">
              <a:extLst>
                <a:ext uri="{BD7905DC-8E52-4445-A595-7B7A2D734F20}">
                  <a16:creationId xmlns:a16="http://schemas.microsoft.com/office/drawing/2010/main" id="{D1E7B8A9-E6B1-41FA-90FB-C3CF23604624}"/>
                </a:ext>
              </a:extLst>
            </p:cNvPr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223669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7" name="Google Shape;653;p268">
            <a:extLst>
              <a:ext uri="{CC85D69E-0DC8-4CFC-9A67-0B4E14AEFE4E}">
                <a16:creationId xmlns:a16="http://schemas.microsoft.com/office/drawing/2010/main" id="{9065271B-1088-466B-9A91-53F23BD7A478}"/>
              </a:ext>
            </a:extLst>
          </p:cNvPr>
          <p:cNvGrpSpPr/>
          <p:nvPr/>
        </p:nvGrpSpPr>
        <p:grpSpPr>
          <a:xfrm rot="0">
            <a:off x="4363565" y="2193743"/>
            <a:ext cx="397892" cy="646462"/>
            <a:chOff x="1400864" y="1624076"/>
            <a:chExt cx="560367" cy="910439"/>
          </a:xfrm>
        </p:grpSpPr>
        <p:grpSp>
          <p:nvGrpSpPr>
            <p:cNvPr id="18" name="Google Shape;654;p268">
              <a:extLst>
                <a:ext uri="{5C11181E-11B1-4A06-A7F5-3F711C3D561C}">
                  <a16:creationId xmlns:a16="http://schemas.microsoft.com/office/drawing/2010/main" id="{2BB00A79-70CF-4EAC-B0F2-B9A68D063DEA}"/>
                </a:ext>
              </a:extLst>
            </p:cNvPr>
            <p:cNvGrpSpPr/>
            <p:nvPr/>
          </p:nvGrpSpPr>
          <p:grpSpPr>
            <a:xfrm rot="0"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19" name="Google Shape;655;p268">
                <a:extLst>
                  <a:ext uri="{5C324CDE-6CB9-4D2B-991A-793ADD7E2146}">
                    <a16:creationId xmlns:a16="http://schemas.microsoft.com/office/drawing/2010/main" id="{0E9FCBB2-588D-4C97-917C-E0A3F3AE4EAC}"/>
                  </a:ext>
                </a:extLst>
              </p:cNvPr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20" name="Google Shape;656;p268">
                <a:extLst>
                  <a:ext uri="{879F605B-6CCB-4C48-AAC9-2E10773887DE}">
                    <a16:creationId xmlns:a16="http://schemas.microsoft.com/office/drawing/2010/main" id="{B8521902-0C6B-47C4-98E8-B4C34C46BFF3}"/>
                  </a:ext>
                </a:extLst>
              </p:cNvPr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21" name="Google Shape;657;p268">
              <a:extLst>
                <a:ext uri="{A15A6F18-87BB-4EAD-9E64-51C42F80D33B}">
                  <a16:creationId xmlns:a16="http://schemas.microsoft.com/office/drawing/2010/main" id="{A31FDD02-20E9-4C6D-B108-0A0DC2CAC01C}"/>
                </a:ext>
              </a:extLst>
            </p:cNvPr>
            <p:cNvCxnSpPr/>
            <p:nvPr/>
          </p:nvCxnSpPr>
          <p:spPr>
            <a:xfrm rot="0">
              <a:off x="1681048" y="1841656"/>
              <a:ext cx="0" cy="692859"/>
            </a:xfrm>
            <a:prstGeom prst="line">
              <a:avLst/>
            </a:prstGeom>
            <a:noFill/>
            <a:ln cap="flat" w="9525">
              <a:solidFill>
                <a:srgbClr val="bfbfbf"/>
              </a:solidFill>
              <a:prstDash val="solid"/>
              <a:round/>
              <a:tailEnd len="med" type="triangle" w="med"/>
            </a:ln>
          </p:spPr>
        </p:cxnSp>
        <p:sp>
          <p:nvSpPr>
            <p:cNvPr id="22" name="Google Shape;658;p268">
              <a:extLst>
                <a:ext uri="{28F1DA16-5E77-49F3-A92C-7B367381BAF8}">
                  <a16:creationId xmlns:a16="http://schemas.microsoft.com/office/drawing/2010/main" id="{07075FC6-4A3F-4BA9-B1C5-4EF462DC677E}"/>
                </a:ext>
              </a:extLst>
            </p:cNvPr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23" name="Google Shape;659;p268">
            <a:extLst>
              <a:ext uri="{F0200E68-1442-48A3-86BD-3E577B09D739}">
                <a16:creationId xmlns:a16="http://schemas.microsoft.com/office/drawing/2010/main" id="{0138FA0C-B13D-4A09-99C7-7B7D5A710882}"/>
              </a:ext>
            </a:extLst>
          </p:cNvPr>
          <p:cNvGrpSpPr/>
          <p:nvPr/>
        </p:nvGrpSpPr>
        <p:grpSpPr>
          <a:xfrm rot="0">
            <a:off x="6104589" y="2193743"/>
            <a:ext cx="397892" cy="646462"/>
            <a:chOff x="1400864" y="1624076"/>
            <a:chExt cx="560367" cy="910439"/>
          </a:xfrm>
        </p:grpSpPr>
        <p:grpSp>
          <p:nvGrpSpPr>
            <p:cNvPr id="24" name="Google Shape;660;p268">
              <a:extLst>
                <a:ext uri="{70CFF087-88B2-4DC0-A87D-35CB2513973A}">
                  <a16:creationId xmlns:a16="http://schemas.microsoft.com/office/drawing/2010/main" id="{778B038C-E9C2-43CA-80FF-4DEAAE75F53B}"/>
                </a:ext>
              </a:extLst>
            </p:cNvPr>
            <p:cNvGrpSpPr/>
            <p:nvPr/>
          </p:nvGrpSpPr>
          <p:grpSpPr>
            <a:xfrm rot="0"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25" name="Google Shape;661;p268">
                <a:extLst>
                  <a:ext uri="{F9D78853-7D9F-4063-B4F8-8C93E917FB3F}">
                    <a16:creationId xmlns:a16="http://schemas.microsoft.com/office/drawing/2010/main" id="{A0E91B41-A26B-4497-AF25-E370B3880815}"/>
                  </a:ext>
                </a:extLst>
              </p:cNvPr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26" name="Google Shape;662;p268">
                <a:extLst>
                  <a:ext uri="{D4BC79EC-FF23-4840-BB98-4F2D6922A32E}">
                    <a16:creationId xmlns:a16="http://schemas.microsoft.com/office/drawing/2010/main" id="{7DC85A13-53F0-4588-8EFE-9E52BB90E90C}"/>
                  </a:ext>
                </a:extLst>
              </p:cNvPr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27" name="Google Shape;663;p268">
              <a:extLst>
                <a:ext uri="{0B0AB0A7-EB3B-42DC-B26F-CDE28EF23C8B}">
                  <a16:creationId xmlns:a16="http://schemas.microsoft.com/office/drawing/2010/main" id="{6E351495-DCCA-4244-B8D3-9C62102F8E60}"/>
                </a:ext>
              </a:extLst>
            </p:cNvPr>
            <p:cNvCxnSpPr/>
            <p:nvPr/>
          </p:nvCxnSpPr>
          <p:spPr>
            <a:xfrm rot="0">
              <a:off x="1681048" y="1841656"/>
              <a:ext cx="0" cy="692859"/>
            </a:xfrm>
            <a:prstGeom prst="line">
              <a:avLst/>
            </a:prstGeom>
            <a:noFill/>
            <a:ln cap="flat" w="9525">
              <a:solidFill>
                <a:srgbClr val="bfbfbf"/>
              </a:solidFill>
              <a:prstDash val="solid"/>
              <a:round/>
              <a:tailEnd len="med" type="triangle" w="med"/>
            </a:ln>
          </p:spPr>
        </p:cxnSp>
        <p:sp>
          <p:nvSpPr>
            <p:cNvPr id="28" name="Google Shape;664;p268">
              <a:extLst>
                <a:ext uri="{8B5D4650-7063-41F6-81D8-1A342CE8B189}">
                  <a16:creationId xmlns:a16="http://schemas.microsoft.com/office/drawing/2010/main" id="{F81F50F8-4DF2-4229-A794-27DB422FEFBC}"/>
                </a:ext>
              </a:extLst>
            </p:cNvPr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223669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29" name="Google Shape;665;p268">
            <a:extLst>
              <a:ext uri="{1B781FF1-4D30-4331-8B50-3D20B2E9A717}">
                <a16:creationId xmlns:a16="http://schemas.microsoft.com/office/drawing/2010/main" id="{D0641338-468F-4910-8E3D-674924C7C0B8}"/>
              </a:ext>
            </a:extLst>
          </p:cNvPr>
          <p:cNvGrpSpPr/>
          <p:nvPr/>
        </p:nvGrpSpPr>
        <p:grpSpPr>
          <a:xfrm rot="0">
            <a:off x="7845614" y="2193743"/>
            <a:ext cx="397892" cy="646462"/>
            <a:chOff x="1400864" y="1624076"/>
            <a:chExt cx="560367" cy="910439"/>
          </a:xfrm>
        </p:grpSpPr>
        <p:grpSp>
          <p:nvGrpSpPr>
            <p:cNvPr id="30" name="Google Shape;666;p268">
              <a:extLst>
                <a:ext uri="{726450E5-2C9A-489A-96A0-71AA2C819ADD}">
                  <a16:creationId xmlns:a16="http://schemas.microsoft.com/office/drawing/2010/main" id="{5761DB74-1D83-49B6-996A-FDA54D4695E8}"/>
                </a:ext>
              </a:extLst>
            </p:cNvPr>
            <p:cNvGrpSpPr/>
            <p:nvPr/>
          </p:nvGrpSpPr>
          <p:grpSpPr>
            <a:xfrm rot="0"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31" name="Google Shape;667;p268">
                <a:extLst>
                  <a:ext uri="{DE2F3DED-5F1B-4690-A556-9B3FC623A897}">
                    <a16:creationId xmlns:a16="http://schemas.microsoft.com/office/drawing/2010/main" id="{F7F75BDA-D8AD-44F5-BD27-3256857F2302}"/>
                  </a:ext>
                </a:extLst>
              </p:cNvPr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32" name="Google Shape;668;p268">
                <a:extLst>
                  <a:ext uri="{EEE3FAAF-81FC-4C1A-B223-628B817C5E90}">
                    <a16:creationId xmlns:a16="http://schemas.microsoft.com/office/drawing/2010/main" id="{E54371BF-2A92-4734-BD32-AEE483368201}"/>
                  </a:ext>
                </a:extLst>
              </p:cNvPr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33" name="Google Shape;669;p268">
              <a:extLst>
                <a:ext uri="{F39DE88A-0251-4746-8091-F5D40B7057E1}">
                  <a16:creationId xmlns:a16="http://schemas.microsoft.com/office/drawing/2010/main" id="{3427E1D6-B247-43D8-96AC-FC09FF2CF9EE}"/>
                </a:ext>
              </a:extLst>
            </p:cNvPr>
            <p:cNvCxnSpPr/>
            <p:nvPr/>
          </p:nvCxnSpPr>
          <p:spPr>
            <a:xfrm rot="0">
              <a:off x="1681048" y="1841656"/>
              <a:ext cx="0" cy="692859"/>
            </a:xfrm>
            <a:prstGeom prst="line">
              <a:avLst/>
            </a:prstGeom>
            <a:noFill/>
            <a:ln cap="flat" w="9525">
              <a:solidFill>
                <a:srgbClr val="bfbfbf"/>
              </a:solidFill>
              <a:prstDash val="solid"/>
              <a:round/>
              <a:tailEnd len="med" type="triangle" w="med"/>
            </a:ln>
          </p:spPr>
        </p:cxnSp>
        <p:sp>
          <p:nvSpPr>
            <p:cNvPr id="34" name="Google Shape;670;p268">
              <a:extLst>
                <a:ext uri="{DE9AB549-1C16-4E4B-B2F0-0966AC417C9C}">
                  <a16:creationId xmlns:a16="http://schemas.microsoft.com/office/drawing/2010/main" id="{89395BB7-04C7-48F2-BCCF-83ADE55FE660}"/>
                </a:ext>
              </a:extLst>
            </p:cNvPr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35" name="Google Shape;671;p268">
            <a:extLst>
              <a:ext uri="{DAD82CD1-20A6-462E-94B5-BA9DE2C7245F}">
                <a16:creationId xmlns:a16="http://schemas.microsoft.com/office/drawing/2010/main" id="{F6533852-4E82-4BDD-A156-9109F7152D8B}"/>
              </a:ext>
            </a:extLst>
          </p:cNvPr>
          <p:cNvSpPr/>
          <p:nvPr>
            <p:ph idx="11" type="body"/>
          </p:nvPr>
        </p:nvSpPr>
        <p:spPr>
          <a:xfrm rot="0"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6" name="Google Shape;672;p268">
            <a:extLst>
              <a:ext uri="{D83255FA-5FB0-4CDD-A29F-823F2EC553C6}">
                <a16:creationId xmlns:a16="http://schemas.microsoft.com/office/drawing/2010/main" id="{2DFBFCB3-CA98-4156-86A9-195351880D90}"/>
              </a:ext>
            </a:extLst>
          </p:cNvPr>
          <p:cNvSpPr/>
          <p:nvPr>
            <p:ph idx="12" type="body"/>
          </p:nvPr>
        </p:nvSpPr>
        <p:spPr>
          <a:xfrm rot="0"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7" name="Google Shape;673;p268">
            <a:extLst>
              <a:ext uri="{726A6775-9146-42D3-AEA0-60C0132A13A6}">
                <a16:creationId xmlns:a16="http://schemas.microsoft.com/office/drawing/2010/main" id="{99D80458-B7E5-4A43-BBA7-770E55DD094B}"/>
              </a:ext>
            </a:extLst>
          </p:cNvPr>
          <p:cNvSpPr/>
          <p:nvPr>
            <p:ph idx="13" type="body"/>
          </p:nvPr>
        </p:nvSpPr>
        <p:spPr>
          <a:xfrm rot="0"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8" name="Google Shape;674;p268">
            <a:extLst>
              <a:ext uri="{D8AF9532-3CF8-4F8E-9E3D-454F96E204CC}">
                <a16:creationId xmlns:a16="http://schemas.microsoft.com/office/drawing/2010/main" id="{E084ED56-A787-4186-9B4D-1C20DB653E2A}"/>
              </a:ext>
            </a:extLst>
          </p:cNvPr>
          <p:cNvSpPr/>
          <p:nvPr>
            <p:ph idx="14" type="body"/>
          </p:nvPr>
        </p:nvSpPr>
        <p:spPr>
          <a:xfrm rot="0"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Google Shape;675;p268">
            <a:extLst>
              <a:ext uri="{D80E85AE-4D52-457A-AC6E-C0CA1B9C3C52}">
                <a16:creationId xmlns:a16="http://schemas.microsoft.com/office/drawing/2010/main" id="{5325F16B-431A-4A0E-93C5-AB049647E929}"/>
              </a:ext>
            </a:extLst>
          </p:cNvPr>
          <p:cNvSpPr/>
          <p:nvPr>
            <p:ph idx="15" type="body"/>
          </p:nvPr>
        </p:nvSpPr>
        <p:spPr>
          <a:xfrm rot="0"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7DBC8443-A32F-455F-A6E0-4E70663D8FB3}">
        <p14:creationId xmlns:p14="http://schemas.microsoft.com/office/powerpoint/2010/main" val="1694365905319"/>
      </p:ext>
    </p:extLst>
  </p:cSld>
  <p:clrMapOvr>
    <a:masterClrMapping/>
  </p:clrMapOvr>
</p:sldLayout>
</file>

<file path=ppt/slideLayouts/slideLayout5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677;p269">
            <a:extLst>
              <a:ext uri="{1BFBA882-FC4F-4210-B6E8-BD7B0D1660DC}">
                <a16:creationId xmlns:a16="http://schemas.microsoft.com/office/drawing/2010/main" id="{7E30095F-3E9F-4794-B877-8C0CDF625847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78;p269">
            <a:extLst>
              <a:ext uri="{CB303140-89C7-4C0C-AB10-541CCC9B7A42}">
                <a16:creationId xmlns:a16="http://schemas.microsoft.com/office/drawing/2010/main" id="{748682A4-3F59-4C8F-ABB6-7D5F53B1859C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679;p269">
            <a:extLst>
              <a:ext uri="{C373C039-F88E-4DFD-90A7-EAB4213459D2}">
                <a16:creationId xmlns:a16="http://schemas.microsoft.com/office/drawing/2010/main" id="{8FFF7B85-7748-475A-B706-15F5E9C8E7BA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680;p269">
            <a:extLst>
              <a:ext uri="{5496BE6A-D806-443E-94BD-A5331767974F}">
                <a16:creationId xmlns:a16="http://schemas.microsoft.com/office/drawing/2010/main" id="{2B179153-EBC1-49D3-9C08-D972A2A71DEF}"/>
              </a:ext>
            </a:extLst>
          </p:cNvPr>
          <p:cNvGrpSpPr/>
          <p:nvPr/>
        </p:nvGrpSpPr>
        <p:grpSpPr>
          <a:xfrm rot="0"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" name="Google Shape;681;p269">
              <a:extLst>
                <a:ext uri="{F768EC2D-1D70-4BC3-BB61-C2431E3BFB4B}">
                  <a16:creationId xmlns:a16="http://schemas.microsoft.com/office/drawing/2010/main" id="{AE86D41A-E76F-4B3D-961D-71C53CBF8F56}"/>
                </a:ext>
              </a:extLst>
            </p:cNvPr>
            <p:cNvGrpSpPr/>
            <p:nvPr/>
          </p:nvGrpSpPr>
          <p:grpSpPr>
            <a:xfrm rot="0"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682;p269">
                <a:extLst>
                  <a:ext uri="{39C0513A-9F7A-4435-B032-704CDF8997E6}">
                    <a16:creationId xmlns:a16="http://schemas.microsoft.com/office/drawing/2010/main" id="{AC7AB9E1-0E87-467D-A1B9-1E2B73D5E241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683;p269">
                  <a:extLst>
                    <a:ext uri="{4C3D5B4D-584D-4089-B07C-045A6D5AFA37}">
                      <a16:creationId xmlns:a16="http://schemas.microsoft.com/office/drawing/2010/main" id="{446CE406-C57E-47D1-AA1B-111419C555D6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684;p269">
                  <a:extLst>
                    <a:ext uri="{922477BB-FE0F-4223-98CE-DEF667B546D3}">
                      <a16:creationId xmlns:a16="http://schemas.microsoft.com/office/drawing/2010/main" id="{B96771A1-A36E-4115-9403-742DC4B1CC2B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685;p269">
                <a:extLst>
                  <a:ext uri="{AEBD60F8-BB3A-4D98-AC6A-300F0C8E0411}">
                    <a16:creationId xmlns:a16="http://schemas.microsoft.com/office/drawing/2010/main" id="{143392D5-7CFB-407D-8D79-98962930FF62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11" name="Google Shape;686;p269">
                <a:extLst>
                  <a:ext uri="{CDDCEC30-BAE4-4FCD-9D46-81E0EBFEC257}">
                    <a16:creationId xmlns:a16="http://schemas.microsoft.com/office/drawing/2010/main" id="{33CF5087-5236-4627-B297-F61F0A18B70D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687;p269">
              <a:extLst>
                <a:ext uri="{67142CB5-8B7D-4B5F-8697-BF3F4CD91663}">
                  <a16:creationId xmlns:a16="http://schemas.microsoft.com/office/drawing/2010/main" id="{63D64630-A610-4A60-A043-C2BE4F208DFB}"/>
                </a:ext>
              </a:extLst>
            </p:cNvPr>
            <p:cNvGrpSpPr/>
            <p:nvPr/>
          </p:nvGrpSpPr>
          <p:grpSpPr>
            <a:xfrm rot="0"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688;p269">
                <a:extLst>
                  <a:ext uri="{503BD0AE-8BD4-40B0-A0FB-254117356036}">
                    <a16:creationId xmlns:a16="http://schemas.microsoft.com/office/drawing/2010/main" id="{03ECB0A9-9663-4DC0-A298-F2555376DD92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689;p269">
                  <a:extLst>
                    <a:ext uri="{A05A71D2-5480-4051-85F9-F1143C51EDF5}">
                      <a16:creationId xmlns:a16="http://schemas.microsoft.com/office/drawing/2010/main" id="{224BA97F-E6A9-457F-9115-9A343929F600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690;p269">
                  <a:extLst>
                    <a:ext uri="{D6D0DD6D-4FBC-4EAB-82FA-0A8A99C3F915}">
                      <a16:creationId xmlns:a16="http://schemas.microsoft.com/office/drawing/2010/main" id="{2F21E824-2245-477C-B5F7-B77A88097D47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691;p269">
                <a:extLst>
                  <a:ext uri="{316B3B40-BBB7-4E2B-AC3D-EE2DCAA29AE8}">
                    <a16:creationId xmlns:a16="http://schemas.microsoft.com/office/drawing/2010/main" id="{8543CAA4-3D23-4DC2-9CF3-43C478B3EF94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17" name="Google Shape;692;p269">
                <a:extLst>
                  <a:ext uri="{39EF8E9F-0827-4E0F-B55E-3E547A57B13C}">
                    <a16:creationId xmlns:a16="http://schemas.microsoft.com/office/drawing/2010/main" id="{5C3C7356-7A37-445E-9888-0A7039ABB273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693;p269">
              <a:extLst>
                <a:ext uri="{3499517D-78E6-4A35-8364-58F5963FA347}">
                  <a16:creationId xmlns:a16="http://schemas.microsoft.com/office/drawing/2010/main" id="{D3F079C7-980E-40E2-9DE4-15ECDFD6E38E}"/>
                </a:ext>
              </a:extLst>
            </p:cNvPr>
            <p:cNvGrpSpPr/>
            <p:nvPr/>
          </p:nvGrpSpPr>
          <p:grpSpPr>
            <a:xfrm rot="0"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694;p269">
                <a:extLst>
                  <a:ext uri="{EEE3C2EF-6D45-4BAF-B7D4-B5D745F597D5}">
                    <a16:creationId xmlns:a16="http://schemas.microsoft.com/office/drawing/2010/main" id="{B48C2E7D-AE6C-4C9D-A9C9-D63A7D65AC4D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695;p269">
                  <a:extLst>
                    <a:ext uri="{FA0C5677-1E3D-4A44-8C2A-DBEE3AEE804A}">
                      <a16:creationId xmlns:a16="http://schemas.microsoft.com/office/drawing/2010/main" id="{38FB4FB7-EC3E-4490-A545-568320A83538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696;p269">
                  <a:extLst>
                    <a:ext uri="{239FF712-EE6B-495E-8802-6058697DF071}">
                      <a16:creationId xmlns:a16="http://schemas.microsoft.com/office/drawing/2010/main" id="{92FD4EEA-07AD-4A6B-9810-A964482B2123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697;p269">
                <a:extLst>
                  <a:ext uri="{C186DAD8-8F9C-49CF-8771-66DA85ED2393}">
                    <a16:creationId xmlns:a16="http://schemas.microsoft.com/office/drawing/2010/main" id="{10BCCC91-1B17-4495-AD2F-355FC339B735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23" name="Google Shape;698;p269">
                <a:extLst>
                  <a:ext uri="{C509881E-22F4-40C2-ACE7-9AF6CD1D1EE7}">
                    <a16:creationId xmlns:a16="http://schemas.microsoft.com/office/drawing/2010/main" id="{FCFCA68D-73FB-44C4-9C8C-464E7F09BD96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699;p269">
              <a:extLst>
                <a:ext uri="{13222F79-E07E-4581-ACA7-CA34C6588F88}">
                  <a16:creationId xmlns:a16="http://schemas.microsoft.com/office/drawing/2010/main" id="{F2206CBE-A9AC-4637-BAAA-408224FC2C98}"/>
                </a:ext>
              </a:extLst>
            </p:cNvPr>
            <p:cNvGrpSpPr/>
            <p:nvPr/>
          </p:nvGrpSpPr>
          <p:grpSpPr>
            <a:xfrm rot="0"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700;p269">
                <a:extLst>
                  <a:ext uri="{F240F3F8-DB53-42A2-9D15-7182CE8CC9AE}">
                    <a16:creationId xmlns:a16="http://schemas.microsoft.com/office/drawing/2010/main" id="{131E2DAB-57EB-4D12-AE78-1AD1416D2711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701;p269">
                  <a:extLst>
                    <a:ext uri="{9836A7EC-B822-402F-BE8B-B7B54F3E2223}">
                      <a16:creationId xmlns:a16="http://schemas.microsoft.com/office/drawing/2010/main" id="{5660A8B7-7D43-436C-832F-834CE99D81F0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702;p269">
                  <a:extLst>
                    <a:ext uri="{70EF4E0F-5633-4933-A1B1-17BD2944EFD4}">
                      <a16:creationId xmlns:a16="http://schemas.microsoft.com/office/drawing/2010/main" id="{20FA9F4D-E703-4B43-9216-2160F8D43EC4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703;p269">
                <a:extLst>
                  <a:ext uri="{056860FE-A039-4157-932A-08C727E86339}">
                    <a16:creationId xmlns:a16="http://schemas.microsoft.com/office/drawing/2010/main" id="{69AC2AE6-48BD-4BBF-A372-31F5BC4DAA2F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29" name="Google Shape;704;p269">
                <a:extLst>
                  <a:ext uri="{C8D29677-E218-4627-8FE6-1504710C7B1A}">
                    <a16:creationId xmlns:a16="http://schemas.microsoft.com/office/drawing/2010/main" id="{BD81BA61-4BD1-41B6-8906-9E60114A8A34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30" name="Google Shape;705;p269">
              <a:extLst>
                <a:ext uri="{16DE0791-AB81-4271-AE40-62D799D6C9F5}">
                  <a16:creationId xmlns:a16="http://schemas.microsoft.com/office/drawing/2010/main" id="{018D2429-D720-4305-8692-99D9B52CE249}"/>
                </a:ext>
              </a:extLst>
            </p:cNvPr>
            <p:cNvGrpSpPr/>
            <p:nvPr/>
          </p:nvGrpSpPr>
          <p:grpSpPr>
            <a:xfrm rot="0"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1" name="Google Shape;706;p269">
                <a:extLst>
                  <a:ext uri="{34ECE412-ACBA-462E-8F24-56E53C65EB25}">
                    <a16:creationId xmlns:a16="http://schemas.microsoft.com/office/drawing/2010/main" id="{C0A6A32F-F24D-456F-99F6-3D1A4DD87377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2" name="Google Shape;707;p269">
                  <a:extLst>
                    <a:ext uri="{5C7EC7BC-8C2B-4911-B8A6-1FB4B3B39F93}">
                      <a16:creationId xmlns:a16="http://schemas.microsoft.com/office/drawing/2010/main" id="{29F34A29-418A-46BD-BAB3-863889ECA253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708;p269">
                  <a:extLst>
                    <a:ext uri="{C3B21E50-E717-4C0F-BA60-6F2EFF0BFBAD}">
                      <a16:creationId xmlns:a16="http://schemas.microsoft.com/office/drawing/2010/main" id="{5CCC7E7F-22BE-4A2A-9EF9-EA6AC9035042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4" name="Google Shape;709;p269">
                <a:extLst>
                  <a:ext uri="{C0BB799A-06C5-4DBD-A3D4-471AEF7C7B0F}">
                    <a16:creationId xmlns:a16="http://schemas.microsoft.com/office/drawing/2010/main" id="{E8F90FF8-0AF8-4C33-A30D-FC49459CEA38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35" name="Google Shape;710;p269">
                <a:extLst>
                  <a:ext uri="{18B33DE0-8C53-4441-931C-31DA656A6A9A}">
                    <a16:creationId xmlns:a16="http://schemas.microsoft.com/office/drawing/2010/main" id="{62291944-672A-436D-A954-6B3C22871FE8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6" name="Google Shape;711;p269">
            <a:extLst>
              <a:ext uri="{B8773105-FFBB-4D8C-AB70-213A2AB55B4A}">
                <a16:creationId xmlns:a16="http://schemas.microsoft.com/office/drawing/2010/main" id="{E8BA0344-11A2-487F-8B28-806F4FCD6E38}"/>
              </a:ext>
            </a:extLst>
          </p:cNvPr>
          <p:cNvSpPr/>
          <p:nvPr>
            <p:ph idx="11" type="body"/>
          </p:nvPr>
        </p:nvSpPr>
        <p:spPr>
          <a:xfrm rot="0"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7" name="Google Shape;712;p269">
            <a:extLst>
              <a:ext uri="{EC2DB615-8782-487E-8227-C6A56B81AF9B}">
                <a16:creationId xmlns:a16="http://schemas.microsoft.com/office/drawing/2010/main" id="{6486BFD1-B81E-4F04-8E35-8F2E5AAF216A}"/>
              </a:ext>
            </a:extLst>
          </p:cNvPr>
          <p:cNvSpPr/>
          <p:nvPr>
            <p:ph idx="12" type="body"/>
          </p:nvPr>
        </p:nvSpPr>
        <p:spPr>
          <a:xfrm rot="0"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8" name="Google Shape;713;p269">
            <a:extLst>
              <a:ext uri="{1CD3F6EB-FA0C-44D8-9354-4FC7ADC1B912}">
                <a16:creationId xmlns:a16="http://schemas.microsoft.com/office/drawing/2010/main" id="{F83E79DE-3288-4F9C-A2FD-ABF02CD3D94C}"/>
              </a:ext>
            </a:extLst>
          </p:cNvPr>
          <p:cNvSpPr/>
          <p:nvPr>
            <p:ph idx="13" type="body"/>
          </p:nvPr>
        </p:nvSpPr>
        <p:spPr>
          <a:xfrm rot="0"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Google Shape;714;p269">
            <a:extLst>
              <a:ext uri="{4B7CA7F2-9E5C-4065-9CFA-1E7CBB1D16ED}">
                <a16:creationId xmlns:a16="http://schemas.microsoft.com/office/drawing/2010/main" id="{B32BDC39-8FCF-4FAB-9245-CF358E9D30D2}"/>
              </a:ext>
            </a:extLst>
          </p:cNvPr>
          <p:cNvSpPr/>
          <p:nvPr>
            <p:ph idx="14" type="body"/>
          </p:nvPr>
        </p:nvSpPr>
        <p:spPr>
          <a:xfrm rot="0"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0" name="Google Shape;715;p269">
            <a:extLst>
              <a:ext uri="{AC96339A-108A-47BD-9F79-015F4304F48A}">
                <a16:creationId xmlns:a16="http://schemas.microsoft.com/office/drawing/2010/main" id="{880322AA-D45F-40FA-B914-B311C6DE7E38}"/>
              </a:ext>
            </a:extLst>
          </p:cNvPr>
          <p:cNvSpPr/>
          <p:nvPr>
            <p:ph idx="15" type="body"/>
          </p:nvPr>
        </p:nvSpPr>
        <p:spPr>
          <a:xfrm rot="0"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D4E5C78-09CA-4985-81CE-A8601C3F87A5}">
        <p14:creationId xmlns:p14="http://schemas.microsoft.com/office/powerpoint/2010/main" val="1694365905325"/>
      </p:ext>
    </p:extLst>
  </p:cSld>
  <p:clrMapOvr>
    <a:masterClrMapping/>
  </p:clrMapOvr>
</p:sldLayout>
</file>

<file path=ppt/slideLayouts/slideLayout5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717;p270">
            <a:extLst>
              <a:ext uri="{3DA37566-5CCF-440E-B4DD-1E8D42EDCFC9}">
                <a16:creationId xmlns:a16="http://schemas.microsoft.com/office/drawing/2010/main" id="{58AEFE15-5631-46DD-A4D6-11E3CDDCF8E6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18;p270">
            <a:extLst>
              <a:ext uri="{A9AD90FA-852D-4C2E-A034-A389823D2AB1}">
                <a16:creationId xmlns:a16="http://schemas.microsoft.com/office/drawing/2010/main" id="{BEA8D297-D9F8-47BD-873D-E319F473700B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719;p270">
            <a:extLst>
              <a:ext uri="{29492BB6-C691-4BB4-846D-4A6FC04154D9}">
                <a16:creationId xmlns:a16="http://schemas.microsoft.com/office/drawing/2010/main" id="{64AE5621-8FD6-4D62-B254-3B3F94E471A2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720;p270">
            <a:extLst>
              <a:ext uri="{95A800A7-CE43-4CF6-9FB1-290C78813FE7}">
                <a16:creationId xmlns:a16="http://schemas.microsoft.com/office/drawing/2010/main" id="{6E2F2735-40B7-4708-BD36-635267CA2F4E}"/>
              </a:ext>
            </a:extLst>
          </p:cNvPr>
          <p:cNvSpPr/>
          <p:nvPr/>
        </p:nvSpPr>
        <p:spPr>
          <a:xfrm rot="0">
            <a:off x="424316" y="2347850"/>
            <a:ext cx="8295366" cy="827315"/>
          </a:xfrm>
          <a:prstGeom prst="roundRect">
            <a:avLst>
              <a:gd fmla="val 23418" name="adj"/>
            </a:avLst>
          </a:prstGeom>
          <a:noFill/>
          <a:ln cap="flat" w="25400">
            <a:solidFill>
              <a:srgbClr val="d8d8d8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721;p270">
            <a:extLst>
              <a:ext uri="{91D4062C-EF29-4BD1-9C02-BB564258C829}">
                <a16:creationId xmlns:a16="http://schemas.microsoft.com/office/drawing/2010/main" id="{361AB58C-86D2-4FED-8B35-64302DF0105C}"/>
              </a:ext>
            </a:extLst>
          </p:cNvPr>
          <p:cNvSpPr/>
          <p:nvPr/>
        </p:nvSpPr>
        <p:spPr>
          <a:xfrm rot="0">
            <a:off x="89548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1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722;p270">
            <a:extLst>
              <a:ext uri="{076E6C8B-1ABE-4826-BBD4-A8DE9D52708C}">
                <a16:creationId xmlns:a16="http://schemas.microsoft.com/office/drawing/2010/main" id="{35CFB0FA-7F2F-4A11-BC63-ADAF9BA97492}"/>
              </a:ext>
            </a:extLst>
          </p:cNvPr>
          <p:cNvSpPr/>
          <p:nvPr/>
        </p:nvSpPr>
        <p:spPr>
          <a:xfrm rot="0">
            <a:off x="283282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3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723;p270">
            <a:extLst>
              <a:ext uri="{7811AF42-6D60-41B9-997E-7F785C82B974}">
                <a16:creationId xmlns:a16="http://schemas.microsoft.com/office/drawing/2010/main" id="{45BD3008-6D90-4F8D-A4D0-D21940CBADC1}"/>
              </a:ext>
            </a:extLst>
          </p:cNvPr>
          <p:cNvSpPr/>
          <p:nvPr/>
        </p:nvSpPr>
        <p:spPr>
          <a:xfrm rot="0">
            <a:off x="477016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5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724;p270">
            <a:extLst>
              <a:ext uri="{806F6700-DABA-46A9-A7B2-215234D8FEDE}">
                <a16:creationId xmlns:a16="http://schemas.microsoft.com/office/drawing/2010/main" id="{225C8C8D-E40E-49DC-A3F1-F274817202AB}"/>
              </a:ext>
            </a:extLst>
          </p:cNvPr>
          <p:cNvSpPr/>
          <p:nvPr/>
        </p:nvSpPr>
        <p:spPr>
          <a:xfrm rot="0">
            <a:off x="670750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7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0" name="Google Shape;725;p270">
            <a:extLst>
              <a:ext uri="{FD069C57-9F7E-4AC5-B777-D0A7E1F3E3B5}">
                <a16:creationId xmlns:a16="http://schemas.microsoft.com/office/drawing/2010/main" id="{75875308-F500-463E-9B06-5C5B561305F9}"/>
              </a:ext>
            </a:extLst>
          </p:cNvPr>
          <p:cNvSpPr/>
          <p:nvPr/>
        </p:nvSpPr>
        <p:spPr>
          <a:xfrm rot="0">
            <a:off x="186415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2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1" name="Google Shape;726;p270">
            <a:extLst>
              <a:ext uri="{43A8EF14-E8CC-4213-8DBA-77669A3A5A47}">
                <a16:creationId xmlns:a16="http://schemas.microsoft.com/office/drawing/2010/main" id="{5A45ACB4-1E1F-4324-AB2B-FF6497581AC1}"/>
              </a:ext>
            </a:extLst>
          </p:cNvPr>
          <p:cNvSpPr/>
          <p:nvPr/>
        </p:nvSpPr>
        <p:spPr>
          <a:xfrm rot="0">
            <a:off x="380149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4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2" name="Google Shape;727;p270">
            <a:extLst>
              <a:ext uri="{AAA3630B-89D1-40F7-AD17-EFBE70B47D0C}">
                <a16:creationId xmlns:a16="http://schemas.microsoft.com/office/drawing/2010/main" id="{E1B25FCF-21DE-4080-8183-7BB6FBA6E910}"/>
              </a:ext>
            </a:extLst>
          </p:cNvPr>
          <p:cNvSpPr/>
          <p:nvPr/>
        </p:nvSpPr>
        <p:spPr>
          <a:xfrm rot="0">
            <a:off x="5738835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6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3" name="Google Shape;728;p270">
            <a:extLst>
              <a:ext uri="{EE601540-CBEB-4452-BF6B-6F034E176FC7}">
                <a16:creationId xmlns:a16="http://schemas.microsoft.com/office/drawing/2010/main" id="{98FB6E8C-FA82-4DC2-BAF6-F24B157125E3}"/>
              </a:ext>
            </a:extLst>
          </p:cNvPr>
          <p:cNvSpPr/>
          <p:nvPr/>
        </p:nvSpPr>
        <p:spPr>
          <a:xfrm rot="0">
            <a:off x="767617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8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4" name="Google Shape;729;p270">
            <a:extLst>
              <a:ext uri="{BE41A80E-AC1A-4F79-A411-A31B8808BD7A}">
                <a16:creationId xmlns:a16="http://schemas.microsoft.com/office/drawing/2010/main" id="{2DB3637A-9B90-492A-9629-AA73EF20A87F}"/>
              </a:ext>
            </a:extLst>
          </p:cNvPr>
          <p:cNvSpPr/>
          <p:nvPr>
            <p:ph idx="11" type="body"/>
          </p:nvPr>
        </p:nvSpPr>
        <p:spPr>
          <a:xfrm rot="0"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730;p270">
            <a:extLst>
              <a:ext uri="{7B6B1D78-5D68-483D-BD51-73DB6501DF44}">
                <a16:creationId xmlns:a16="http://schemas.microsoft.com/office/drawing/2010/main" id="{3A90B382-8FD3-4DDA-8C6D-28EB2A55F660}"/>
              </a:ext>
            </a:extLst>
          </p:cNvPr>
          <p:cNvSpPr/>
          <p:nvPr>
            <p:ph idx="12" type="body"/>
          </p:nvPr>
        </p:nvSpPr>
        <p:spPr>
          <a:xfrm rot="0"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731;p270">
            <a:extLst>
              <a:ext uri="{F7C257E9-4910-4868-A5AF-F735D986C0DC}">
                <a16:creationId xmlns:a16="http://schemas.microsoft.com/office/drawing/2010/main" id="{31CD3EC7-A7D7-4F75-89A7-78FCF335CF61}"/>
              </a:ext>
            </a:extLst>
          </p:cNvPr>
          <p:cNvSpPr/>
          <p:nvPr>
            <p:ph idx="13" type="body"/>
          </p:nvPr>
        </p:nvSpPr>
        <p:spPr>
          <a:xfrm rot="0"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732;p270">
            <a:extLst>
              <a:ext uri="{FEF84D00-8F6C-48D1-B853-A09306237CB7}">
                <a16:creationId xmlns:a16="http://schemas.microsoft.com/office/drawing/2010/main" id="{44239DE1-7210-4773-8C13-B13889E1C858}"/>
              </a:ext>
            </a:extLst>
          </p:cNvPr>
          <p:cNvSpPr/>
          <p:nvPr>
            <p:ph idx="14" type="body"/>
          </p:nvPr>
        </p:nvSpPr>
        <p:spPr>
          <a:xfrm rot="0"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Google Shape;733;p270">
            <a:extLst>
              <a:ext uri="{9DE35EE1-77B4-4984-8BCB-5A0D5FFA35C1}">
                <a16:creationId xmlns:a16="http://schemas.microsoft.com/office/drawing/2010/main" id="{F1443F78-E708-40FA-B3BF-951E1AB73D06}"/>
              </a:ext>
            </a:extLst>
          </p:cNvPr>
          <p:cNvSpPr/>
          <p:nvPr>
            <p:ph idx="15" type="body"/>
          </p:nvPr>
        </p:nvSpPr>
        <p:spPr>
          <a:xfrm rot="0"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Google Shape;734;p270">
            <a:extLst>
              <a:ext uri="{EDE34B4F-3AC2-4405-9032-9E2262440D6E}">
                <a16:creationId xmlns:a16="http://schemas.microsoft.com/office/drawing/2010/main" id="{479C7936-2259-4BF2-A8A0-652CD72DBEFD}"/>
              </a:ext>
            </a:extLst>
          </p:cNvPr>
          <p:cNvSpPr/>
          <p:nvPr>
            <p:ph idx="16" type="body"/>
          </p:nvPr>
        </p:nvSpPr>
        <p:spPr>
          <a:xfrm rot="0"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0" name="Google Shape;735;p270">
            <a:extLst>
              <a:ext uri="{1EB859C7-5DE8-4486-AF47-38152838BE78}">
                <a16:creationId xmlns:a16="http://schemas.microsoft.com/office/drawing/2010/main" id="{286F41C6-435D-4C77-9C01-E56D3D559496}"/>
              </a:ext>
            </a:extLst>
          </p:cNvPr>
          <p:cNvSpPr/>
          <p:nvPr>
            <p:ph idx="17" type="body"/>
          </p:nvPr>
        </p:nvSpPr>
        <p:spPr>
          <a:xfrm rot="0"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1" name="Google Shape;736;p270">
            <a:extLst>
              <a:ext uri="{0B6D54F6-0A88-4EFF-8D18-7905236196E4}">
                <a16:creationId xmlns:a16="http://schemas.microsoft.com/office/drawing/2010/main" id="{71517734-9F8B-4ABE-8AD7-0D9BD8420D14}"/>
              </a:ext>
            </a:extLst>
          </p:cNvPr>
          <p:cNvSpPr/>
          <p:nvPr>
            <p:ph idx="18" type="body"/>
          </p:nvPr>
        </p:nvSpPr>
        <p:spPr>
          <a:xfrm rot="0">
            <a:off x="7124720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57DCA99C-A5A3-4C5C-A6BE-66AB545E5397}">
        <p14:creationId xmlns:p14="http://schemas.microsoft.com/office/powerpoint/2010/main" val="1694365905330"/>
      </p:ext>
    </p:extLst>
  </p:cSld>
  <p:clrMapOvr>
    <a:masterClrMapping/>
  </p:clrMapOvr>
</p:sldLayout>
</file>

<file path=ppt/slideLayouts/slideLayout5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738;p271">
            <a:extLst>
              <a:ext uri="{53D01EA7-F2DB-49C6-932E-63D7298BA17B}">
                <a16:creationId xmlns:a16="http://schemas.microsoft.com/office/drawing/2010/main" id="{41905C30-F7FA-4CAE-B369-6F0B31924232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39;p271">
            <a:extLst>
              <a:ext uri="{1DF1C4B0-E71B-4B1B-9B3D-33766A7440CF}">
                <a16:creationId xmlns:a16="http://schemas.microsoft.com/office/drawing/2010/main" id="{21FE4014-B832-48AE-9E01-D67B8CEF668C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740;p271">
            <a:extLst>
              <a:ext uri="{9F4E50EA-59EF-4D78-BBFF-A62598A25071}">
                <a16:creationId xmlns:a16="http://schemas.microsoft.com/office/drawing/2010/main" id="{68057866-E92A-402D-92DE-081A36FC9DC5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741;p271">
            <a:extLst>
              <a:ext uri="{8E465795-F737-4D55-B3AB-42F2E452D979}">
                <a16:creationId xmlns:a16="http://schemas.microsoft.com/office/drawing/2010/main" id="{5DCBEDB8-5EB7-4DF4-81B9-04970B4FDED1}"/>
              </a:ext>
            </a:extLst>
          </p:cNvPr>
          <p:cNvSpPr/>
          <p:nvPr/>
        </p:nvSpPr>
        <p:spPr>
          <a:xfrm rot="0">
            <a:off x="424316" y="2347850"/>
            <a:ext cx="8295366" cy="827315"/>
          </a:xfrm>
          <a:prstGeom prst="roundRect">
            <a:avLst>
              <a:gd fmla="val 23418" name="adj"/>
            </a:avLst>
          </a:prstGeom>
          <a:noFill/>
          <a:ln cap="flat" w="25400">
            <a:solidFill>
              <a:srgbClr val="d8d8d8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742;p271">
            <a:extLst>
              <a:ext uri="{8C90E3CA-8B18-4950-AF9A-1BD0B48CA963}">
                <a16:creationId xmlns:a16="http://schemas.microsoft.com/office/drawing/2010/main" id="{518DB60C-CAD2-4E3D-A4E4-537F6BD0547F}"/>
              </a:ext>
            </a:extLst>
          </p:cNvPr>
          <p:cNvSpPr/>
          <p:nvPr/>
        </p:nvSpPr>
        <p:spPr>
          <a:xfrm rot="0"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1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743;p271">
            <a:extLst>
              <a:ext uri="{28B20E7B-C861-4EE3-8458-EFA9E5A3D407}">
                <a16:creationId xmlns:a16="http://schemas.microsoft.com/office/drawing/2010/main" id="{C9084E20-BF1D-4CA1-9092-9E916F3FB616}"/>
              </a:ext>
            </a:extLst>
          </p:cNvPr>
          <p:cNvSpPr/>
          <p:nvPr/>
        </p:nvSpPr>
        <p:spPr>
          <a:xfrm rot="0"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3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744;p271">
            <a:extLst>
              <a:ext uri="{0546A9A6-EF43-4D90-87EE-C839C79286D3}">
                <a16:creationId xmlns:a16="http://schemas.microsoft.com/office/drawing/2010/main" id="{7BEC078B-CECD-4625-AF4E-EA359F554BC9}"/>
              </a:ext>
            </a:extLst>
          </p:cNvPr>
          <p:cNvSpPr/>
          <p:nvPr/>
        </p:nvSpPr>
        <p:spPr>
          <a:xfrm rot="0"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5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745;p271">
            <a:extLst>
              <a:ext uri="{F2FA0609-0D8C-4047-B0ED-1E8C973ED4EC}">
                <a16:creationId xmlns:a16="http://schemas.microsoft.com/office/drawing/2010/main" id="{61279C3B-EE56-428D-A3EC-3A9F9923C041}"/>
              </a:ext>
            </a:extLst>
          </p:cNvPr>
          <p:cNvSpPr/>
          <p:nvPr/>
        </p:nvSpPr>
        <p:spPr>
          <a:xfrm rot="0"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7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0" name="Google Shape;746;p271">
            <a:extLst>
              <a:ext uri="{2579A366-CD33-4712-94FA-CE7A439DE578}">
                <a16:creationId xmlns:a16="http://schemas.microsoft.com/office/drawing/2010/main" id="{2545FA56-EEDF-4FCB-9010-3B7C5983C35A}"/>
              </a:ext>
            </a:extLst>
          </p:cNvPr>
          <p:cNvSpPr/>
          <p:nvPr/>
        </p:nvSpPr>
        <p:spPr>
          <a:xfrm rot="0">
            <a:off x="186415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2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1" name="Google Shape;747;p271">
            <a:extLst>
              <a:ext uri="{E47B987A-3997-4EB8-8A48-2E2188E1F50D}">
                <a16:creationId xmlns:a16="http://schemas.microsoft.com/office/drawing/2010/main" id="{73F2484C-984F-4B52-86CB-BE9EC95E702F}"/>
              </a:ext>
            </a:extLst>
          </p:cNvPr>
          <p:cNvSpPr/>
          <p:nvPr/>
        </p:nvSpPr>
        <p:spPr>
          <a:xfrm rot="0">
            <a:off x="380149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4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2" name="Google Shape;748;p271">
            <a:extLst>
              <a:ext uri="{A0DC93B1-6DA9-400B-90BB-8E47CE24F667}">
                <a16:creationId xmlns:a16="http://schemas.microsoft.com/office/drawing/2010/main" id="{8EDF91B1-E658-42A2-9C35-7C75379CBDA7}"/>
              </a:ext>
            </a:extLst>
          </p:cNvPr>
          <p:cNvSpPr/>
          <p:nvPr/>
        </p:nvSpPr>
        <p:spPr>
          <a:xfrm rot="0"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6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3" name="Google Shape;749;p271">
            <a:extLst>
              <a:ext uri="{517FD28B-41D7-4C6D-B26C-34B058E86948}">
                <a16:creationId xmlns:a16="http://schemas.microsoft.com/office/drawing/2010/main" id="{AA924A30-0334-43CC-BFDC-0AB983F22510}"/>
              </a:ext>
            </a:extLst>
          </p:cNvPr>
          <p:cNvSpPr/>
          <p:nvPr/>
        </p:nvSpPr>
        <p:spPr>
          <a:xfrm rot="0">
            <a:off x="767617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300" u="none">
                <a:solidFill>
                  <a:schemeClr val="lt1"/>
                </a:solidFill>
                <a:latin typeface="Public Sans"/>
              </a:rPr>
              <a:t>8</a:t>
            </a:r>
            <a:endParaRPr b="0" cap="none" dirty="0" i="0" lang="en-US" strike="noStrike" sz="13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4" name="Google Shape;750;p271">
            <a:extLst>
              <a:ext uri="{CDC89260-AD0D-4F74-BF46-52B7812BD7EC}">
                <a16:creationId xmlns:a16="http://schemas.microsoft.com/office/drawing/2010/main" id="{70ABD432-3F89-46DA-94CF-F1C7D2066BC2}"/>
              </a:ext>
            </a:extLst>
          </p:cNvPr>
          <p:cNvSpPr/>
          <p:nvPr>
            <p:ph idx="11" type="body"/>
          </p:nvPr>
        </p:nvSpPr>
        <p:spPr>
          <a:xfrm rot="0"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751;p271">
            <a:extLst>
              <a:ext uri="{BEBAA983-74E3-4E11-9801-04291A6FC966}">
                <a16:creationId xmlns:a16="http://schemas.microsoft.com/office/drawing/2010/main" id="{0E546318-A477-48A3-B46A-F825DCFA6B2D}"/>
              </a:ext>
            </a:extLst>
          </p:cNvPr>
          <p:cNvSpPr/>
          <p:nvPr>
            <p:ph idx="12" type="body"/>
          </p:nvPr>
        </p:nvSpPr>
        <p:spPr>
          <a:xfrm rot="0"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752;p271">
            <a:extLst>
              <a:ext uri="{946ECCEF-8635-4B74-ADAF-BB9729243CEC}">
                <a16:creationId xmlns:a16="http://schemas.microsoft.com/office/drawing/2010/main" id="{B09D8509-1958-4FDF-A4B8-1EBF05B282D3}"/>
              </a:ext>
            </a:extLst>
          </p:cNvPr>
          <p:cNvSpPr/>
          <p:nvPr>
            <p:ph idx="13" type="body"/>
          </p:nvPr>
        </p:nvSpPr>
        <p:spPr>
          <a:xfrm rot="0"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753;p271">
            <a:extLst>
              <a:ext uri="{83FC70E4-0C75-42B4-B5F0-7844BABD0C6F}">
                <a16:creationId xmlns:a16="http://schemas.microsoft.com/office/drawing/2010/main" id="{B56F5F64-CFAA-451E-906B-E8BD3939A5ED}"/>
              </a:ext>
            </a:extLst>
          </p:cNvPr>
          <p:cNvSpPr/>
          <p:nvPr>
            <p:ph idx="14" type="body"/>
          </p:nvPr>
        </p:nvSpPr>
        <p:spPr>
          <a:xfrm rot="0"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Google Shape;754;p271">
            <a:extLst>
              <a:ext uri="{1259AA3A-AEDA-4D52-86E9-524320658F43}">
                <a16:creationId xmlns:a16="http://schemas.microsoft.com/office/drawing/2010/main" id="{B87B1CC8-5DD1-42F7-84EB-55A235557A09}"/>
              </a:ext>
            </a:extLst>
          </p:cNvPr>
          <p:cNvSpPr/>
          <p:nvPr>
            <p:ph idx="15" type="body"/>
          </p:nvPr>
        </p:nvSpPr>
        <p:spPr>
          <a:xfrm rot="0"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Google Shape;755;p271">
            <a:extLst>
              <a:ext uri="{65B2C2F7-4C63-49A4-9D28-41F9D3312553}">
                <a16:creationId xmlns:a16="http://schemas.microsoft.com/office/drawing/2010/main" id="{DA5ECD22-B49D-4AFE-A3AB-CBEE795BC9AD}"/>
              </a:ext>
            </a:extLst>
          </p:cNvPr>
          <p:cNvSpPr/>
          <p:nvPr>
            <p:ph idx="16" type="body"/>
          </p:nvPr>
        </p:nvSpPr>
        <p:spPr>
          <a:xfrm rot="0"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0" name="Google Shape;756;p271">
            <a:extLst>
              <a:ext uri="{C51DEF3F-27B7-4233-BD49-F6C81C979DD7}">
                <a16:creationId xmlns:a16="http://schemas.microsoft.com/office/drawing/2010/main" id="{1D411158-2EA5-46AC-9967-322F68995D5F}"/>
              </a:ext>
            </a:extLst>
          </p:cNvPr>
          <p:cNvSpPr/>
          <p:nvPr>
            <p:ph idx="17" type="body"/>
          </p:nvPr>
        </p:nvSpPr>
        <p:spPr>
          <a:xfrm rot="0"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1" name="Google Shape;757;p271">
            <a:extLst>
              <a:ext uri="{FD3D906C-3E08-49E1-A0B0-4F8E6DAD8378}">
                <a16:creationId xmlns:a16="http://schemas.microsoft.com/office/drawing/2010/main" id="{815E85D7-343C-42C4-968C-1E6A57C26F79}"/>
              </a:ext>
            </a:extLst>
          </p:cNvPr>
          <p:cNvSpPr/>
          <p:nvPr>
            <p:ph idx="18" type="body"/>
          </p:nvPr>
        </p:nvSpPr>
        <p:spPr>
          <a:xfrm rot="0">
            <a:off x="7124720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BE911416-DF65-407C-8228-E5212D18F383}">
        <p14:creationId xmlns:p14="http://schemas.microsoft.com/office/powerpoint/2010/main" val="1694365905335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" name="Google Shape;62;p218">
            <a:extLst>
              <a:ext uri="{480A6FFC-3498-439A-BE95-092517FD5E17}">
                <a16:creationId xmlns:a16="http://schemas.microsoft.com/office/drawing/2010/main" id="{AF4ABCED-3253-4C6E-89C3-367E95D62D5D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" name="Google Shape;63;p218">
            <a:extLst>
              <a:ext uri="{E4393D97-259F-4C97-A4E6-F03EBD0FE2A2}">
                <a16:creationId xmlns:a16="http://schemas.microsoft.com/office/drawing/2010/main" id="{52F759E9-34C7-4866-9870-71EE19C7B4E3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82CE565E-94DF-43C7-A2CF-273D77ABF4C4}">
        <p14:creationId xmlns:p14="http://schemas.microsoft.com/office/powerpoint/2010/main" val="1694365905074"/>
      </p:ext>
    </p:extLst>
  </p:cSld>
  <p:clrMapOvr>
    <a:masterClrMapping/>
  </p:clrMapOvr>
</p:sldLayout>
</file>

<file path=ppt/slideLayouts/slideLayout6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759;p272">
            <a:extLst>
              <a:ext uri="{0B88BFAF-B265-4B34-AC62-703BAA0800E5}">
                <a16:creationId xmlns:a16="http://schemas.microsoft.com/office/drawing/2010/main" id="{659D7979-8C4E-41D1-8247-EAC056DBECCD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0;p272">
            <a:extLst>
              <a:ext uri="{93695A8E-FB3E-4D75-A0D3-B5D57775EFD6}">
                <a16:creationId xmlns:a16="http://schemas.microsoft.com/office/drawing/2010/main" id="{0DBC56A1-D15F-4B6A-BFFF-6C0125C2F4EB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761;p272">
            <a:extLst>
              <a:ext uri="{2C029927-ED44-41A9-BF0E-86231AD0E52E}">
                <a16:creationId xmlns:a16="http://schemas.microsoft.com/office/drawing/2010/main" id="{10705D21-807E-4B84-897E-2F257F8E8476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5" name="Google Shape;762;p272">
            <a:extLst>
              <a:ext uri="{E1229947-C35A-49E5-864F-6594956AF739}">
                <a16:creationId xmlns:a16="http://schemas.microsoft.com/office/drawing/2010/main" id="{78E9CF4B-5033-4C25-A3C9-33641687AA90}"/>
              </a:ext>
            </a:extLst>
          </p:cNvPr>
          <p:cNvCxnSpPr/>
          <p:nvPr/>
        </p:nvCxnSpPr>
        <p:spPr>
          <a:xfrm flipH="true" rot="0">
            <a:off x="4571101" y="1243762"/>
            <a:ext cx="900" cy="3899700"/>
          </a:xfrm>
          <a:prstGeom prst="line">
            <a:avLst/>
          </a:prstGeom>
          <a:noFill/>
          <a:ln cap="flat" w="19050">
            <a:solidFill>
              <a:srgbClr val="d8d8d8"/>
            </a:solidFill>
            <a:prstDash val="dash"/>
            <a:round/>
          </a:ln>
        </p:spPr>
      </p:cxnSp>
      <p:sp>
        <p:nvSpPr>
          <p:cNvPr id="6" name="Google Shape;763;p272">
            <a:extLst>
              <a:ext uri="{023CE611-576C-4AEC-9D11-5924D9AF4A56}">
                <a16:creationId xmlns:a16="http://schemas.microsoft.com/office/drawing/2010/main" id="{3B0E915C-AA11-430E-9EBE-D8E14598F723}"/>
              </a:ext>
            </a:extLst>
          </p:cNvPr>
          <p:cNvSpPr/>
          <p:nvPr/>
        </p:nvSpPr>
        <p:spPr>
          <a:xfrm rot="0">
            <a:off x="4387355" y="874471"/>
            <a:ext cx="369291" cy="369291"/>
          </a:xfrm>
          <a:prstGeom prst="ellipse">
            <a:avLst/>
          </a:prstGeom>
          <a:solidFill>
            <a:srgbClr val="c88c32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1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764;p272">
            <a:extLst>
              <a:ext uri="{F8D17C4B-9710-49DC-97BE-29083B44E9BE}">
                <a16:creationId xmlns:a16="http://schemas.microsoft.com/office/drawing/2010/main" id="{7603E24B-E6D2-4F96-A7E8-3F48A7C7E623}"/>
              </a:ext>
            </a:extLst>
          </p:cNvPr>
          <p:cNvSpPr/>
          <p:nvPr/>
        </p:nvSpPr>
        <p:spPr>
          <a:xfrm rot="0">
            <a:off x="4387355" y="1481023"/>
            <a:ext cx="369291" cy="369291"/>
          </a:xfrm>
          <a:prstGeom prst="ellipse">
            <a:avLst/>
          </a:prstGeom>
          <a:solidFill>
            <a:srgbClr val="223669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2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765;p272">
            <a:extLst>
              <a:ext uri="{943F81E3-1FA7-4B90-A0D5-076847C78D4A}">
                <a16:creationId xmlns:a16="http://schemas.microsoft.com/office/drawing/2010/main" id="{7AFA8B49-AD8C-4B1B-969E-4D80F8B61AAF}"/>
              </a:ext>
            </a:extLst>
          </p:cNvPr>
          <p:cNvSpPr/>
          <p:nvPr/>
        </p:nvSpPr>
        <p:spPr>
          <a:xfrm rot="0">
            <a:off x="4387355" y="2087574"/>
            <a:ext cx="369291" cy="369291"/>
          </a:xfrm>
          <a:prstGeom prst="ellipse">
            <a:avLst/>
          </a:prstGeom>
          <a:solidFill>
            <a:srgbClr val="c88c32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3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766;p272">
            <a:extLst>
              <a:ext uri="{51B091CF-39F9-46F3-A252-3A28E6BBB845}">
                <a16:creationId xmlns:a16="http://schemas.microsoft.com/office/drawing/2010/main" id="{E2315ADC-129D-4F81-B1E1-9844F443DAFA}"/>
              </a:ext>
            </a:extLst>
          </p:cNvPr>
          <p:cNvSpPr/>
          <p:nvPr/>
        </p:nvSpPr>
        <p:spPr>
          <a:xfrm rot="0">
            <a:off x="4387355" y="2694127"/>
            <a:ext cx="369291" cy="369291"/>
          </a:xfrm>
          <a:prstGeom prst="ellipse">
            <a:avLst/>
          </a:prstGeom>
          <a:solidFill>
            <a:srgbClr val="223669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4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0" name="Google Shape;767;p272">
            <a:extLst>
              <a:ext uri="{068F8D53-1D32-4029-A519-23CEE9CCBE53}">
                <a16:creationId xmlns:a16="http://schemas.microsoft.com/office/drawing/2010/main" id="{299C91DC-899E-4EEC-B55F-87F88EF0A660}"/>
              </a:ext>
            </a:extLst>
          </p:cNvPr>
          <p:cNvSpPr/>
          <p:nvPr/>
        </p:nvSpPr>
        <p:spPr>
          <a:xfrm rot="0">
            <a:off x="4387355" y="3300678"/>
            <a:ext cx="369291" cy="369291"/>
          </a:xfrm>
          <a:prstGeom prst="ellipse">
            <a:avLst/>
          </a:prstGeom>
          <a:solidFill>
            <a:srgbClr val="c88c32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5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1" name="Google Shape;768;p272">
            <a:extLst>
              <a:ext uri="{CE2341A6-2EBE-4011-B561-250595AB954A}">
                <a16:creationId xmlns:a16="http://schemas.microsoft.com/office/drawing/2010/main" id="{767A0E06-345C-44AB-92DE-96756FF8C7D0}"/>
              </a:ext>
            </a:extLst>
          </p:cNvPr>
          <p:cNvSpPr/>
          <p:nvPr/>
        </p:nvSpPr>
        <p:spPr>
          <a:xfrm rot="0">
            <a:off x="4387355" y="3907231"/>
            <a:ext cx="369291" cy="369291"/>
          </a:xfrm>
          <a:prstGeom prst="ellipse">
            <a:avLst/>
          </a:prstGeom>
          <a:solidFill>
            <a:srgbClr val="223669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6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2" name="Google Shape;769;p272">
            <a:extLst>
              <a:ext uri="{021DFF84-D023-4788-A14B-51D79F1FFFD1}">
                <a16:creationId xmlns:a16="http://schemas.microsoft.com/office/drawing/2010/main" id="{BF753D36-4F9E-45CD-9047-92FE64AEB019}"/>
              </a:ext>
            </a:extLst>
          </p:cNvPr>
          <p:cNvSpPr/>
          <p:nvPr/>
        </p:nvSpPr>
        <p:spPr>
          <a:xfrm rot="0">
            <a:off x="4387355" y="4513786"/>
            <a:ext cx="369291" cy="369291"/>
          </a:xfrm>
          <a:prstGeom prst="ellipse">
            <a:avLst/>
          </a:prstGeom>
          <a:solidFill>
            <a:srgbClr val="c88c32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7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3" name="Google Shape;770;p272">
            <a:extLst>
              <a:ext uri="{984D736E-AAE5-4452-B162-82B234641549}">
                <a16:creationId xmlns:a16="http://schemas.microsoft.com/office/drawing/2010/main" id="{F84E39AA-253E-4A39-BD5D-3664D1CB8D5A}"/>
              </a:ext>
            </a:extLst>
          </p:cNvPr>
          <p:cNvSpPr/>
          <p:nvPr>
            <p:ph idx="11" type="body"/>
          </p:nvPr>
        </p:nvSpPr>
        <p:spPr>
          <a:xfrm rot="0"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Google Shape;771;p272">
            <a:extLst>
              <a:ext uri="{560A82FD-B624-4B17-8381-2EA4F3B24E17}">
                <a16:creationId xmlns:a16="http://schemas.microsoft.com/office/drawing/2010/main" id="{17232CE4-7E6E-45B7-B582-56A618547E1D}"/>
              </a:ext>
            </a:extLst>
          </p:cNvPr>
          <p:cNvSpPr/>
          <p:nvPr>
            <p:ph idx="12" type="body"/>
          </p:nvPr>
        </p:nvSpPr>
        <p:spPr>
          <a:xfrm rot="0">
            <a:off x="4940352" y="271870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772;p272">
            <a:extLst>
              <a:ext uri="{4CF63492-35DA-44C5-BE50-22050CD60D24}">
                <a16:creationId xmlns:a16="http://schemas.microsoft.com/office/drawing/2010/main" id="{94087190-621E-404A-8475-34D04B56B489}"/>
              </a:ext>
            </a:extLst>
          </p:cNvPr>
          <p:cNvSpPr/>
          <p:nvPr>
            <p:ph idx="13" type="body"/>
          </p:nvPr>
        </p:nvSpPr>
        <p:spPr>
          <a:xfrm rot="0"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773;p272">
            <a:extLst>
              <a:ext uri="{B5B09C08-E250-41E8-946D-365C903BDD04}">
                <a16:creationId xmlns:a16="http://schemas.microsoft.com/office/drawing/2010/main" id="{4886BBF0-C9F0-40CA-9362-13C213B99574}"/>
              </a:ext>
            </a:extLst>
          </p:cNvPr>
          <p:cNvSpPr/>
          <p:nvPr>
            <p:ph idx="14" type="body"/>
          </p:nvPr>
        </p:nvSpPr>
        <p:spPr>
          <a:xfrm rot="0"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774;p272">
            <a:extLst>
              <a:ext uri="{BBA82DF8-27C4-4CB6-90C3-9B93B21C7687}">
                <a16:creationId xmlns:a16="http://schemas.microsoft.com/office/drawing/2010/main" id="{17B549AA-16CE-4203-9915-A41AAA8C98D1}"/>
              </a:ext>
            </a:extLst>
          </p:cNvPr>
          <p:cNvSpPr/>
          <p:nvPr>
            <p:ph idx="15" type="body"/>
          </p:nvPr>
        </p:nvSpPr>
        <p:spPr>
          <a:xfrm rot="0"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Google Shape;775;p272">
            <a:extLst>
              <a:ext uri="{9EF51AC0-1082-4DD9-B512-B124CBAA1BCE}">
                <a16:creationId xmlns:a16="http://schemas.microsoft.com/office/drawing/2010/main" id="{C6A84485-0856-4237-8D06-C4DF52DF900B}"/>
              </a:ext>
            </a:extLst>
          </p:cNvPr>
          <p:cNvSpPr/>
          <p:nvPr>
            <p:ph idx="16" type="body"/>
          </p:nvPr>
        </p:nvSpPr>
        <p:spPr>
          <a:xfrm rot="0"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Google Shape;776;p272">
            <a:extLst>
              <a:ext uri="{1CF775E1-0194-4324-A719-76066DBD08BD}">
                <a16:creationId xmlns:a16="http://schemas.microsoft.com/office/drawing/2010/main" id="{D891962B-F702-4BA4-BA60-986EE040C910}"/>
              </a:ext>
            </a:extLst>
          </p:cNvPr>
          <p:cNvSpPr/>
          <p:nvPr>
            <p:ph idx="17" type="body"/>
          </p:nvPr>
        </p:nvSpPr>
        <p:spPr>
          <a:xfrm rot="0"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1AA4819-9E97-4D10-9412-B5411479A094}">
        <p14:creationId xmlns:p14="http://schemas.microsoft.com/office/powerpoint/2010/main" val="1694365905340"/>
      </p:ext>
    </p:extLst>
  </p:cSld>
  <p:clrMapOvr>
    <a:masterClrMapping/>
  </p:clrMapOvr>
</p:sldLayout>
</file>

<file path=ppt/slideLayouts/slideLayout6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778;p273">
            <a:extLst>
              <a:ext uri="{767F3A69-D8D3-46A7-9F11-E4D363B71FB3}">
                <a16:creationId xmlns:a16="http://schemas.microsoft.com/office/drawing/2010/main" id="{D68CC247-DE95-4540-8003-489D412A7AFB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79;p273">
            <a:extLst>
              <a:ext uri="{7651ACCC-4896-49F5-9456-FF25DE22C36F}">
                <a16:creationId xmlns:a16="http://schemas.microsoft.com/office/drawing/2010/main" id="{389D86A7-7564-43C6-A5B8-1EEB7189F7AD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780;p273">
            <a:extLst>
              <a:ext uri="{8F2E8F26-33B6-49D0-A282-B358CC076496}">
                <a16:creationId xmlns:a16="http://schemas.microsoft.com/office/drawing/2010/main" id="{86548361-F6C0-4DE7-B9CE-27365F569007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5" name="Google Shape;781;p273">
            <a:extLst>
              <a:ext uri="{1BECA1E2-26AF-4A12-AC79-0C871369A57A}">
                <a16:creationId xmlns:a16="http://schemas.microsoft.com/office/drawing/2010/main" id="{2313D392-965A-4BD7-ACE8-27E80E1E482E}"/>
              </a:ext>
            </a:extLst>
          </p:cNvPr>
          <p:cNvCxnSpPr/>
          <p:nvPr/>
        </p:nvCxnSpPr>
        <p:spPr>
          <a:xfrm flipH="true" rot="0">
            <a:off x="4571101" y="1243762"/>
            <a:ext cx="900" cy="3899700"/>
          </a:xfrm>
          <a:prstGeom prst="line">
            <a:avLst/>
          </a:prstGeom>
          <a:noFill/>
          <a:ln cap="flat" w="19050">
            <a:solidFill>
              <a:srgbClr val="d8d8d8"/>
            </a:solidFill>
            <a:prstDash val="dash"/>
            <a:round/>
          </a:ln>
        </p:spPr>
      </p:cxnSp>
      <p:sp>
        <p:nvSpPr>
          <p:cNvPr id="6" name="Google Shape;782;p273">
            <a:extLst>
              <a:ext uri="{24B6140A-9BCC-4D3F-A0CE-5A0E93DC72D8}">
                <a16:creationId xmlns:a16="http://schemas.microsoft.com/office/drawing/2010/main" id="{0690C04D-C33F-4ED9-B331-C6C89497CF5B}"/>
              </a:ext>
            </a:extLst>
          </p:cNvPr>
          <p:cNvSpPr/>
          <p:nvPr/>
        </p:nvSpPr>
        <p:spPr>
          <a:xfrm rot="0">
            <a:off x="4387355" y="874471"/>
            <a:ext cx="369291" cy="369291"/>
          </a:xfrm>
          <a:prstGeom prst="ellipse">
            <a:avLst/>
          </a:prstGeom>
          <a:solidFill>
            <a:srgbClr val="c88c32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1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783;p273">
            <a:extLst>
              <a:ext uri="{9F848DDD-2170-492D-BCAA-1BE7AD3AD1F7}">
                <a16:creationId xmlns:a16="http://schemas.microsoft.com/office/drawing/2010/main" id="{09FD0DC4-4726-406C-BDE6-C8F1FC96C7BA}"/>
              </a:ext>
            </a:extLst>
          </p:cNvPr>
          <p:cNvSpPr/>
          <p:nvPr/>
        </p:nvSpPr>
        <p:spPr>
          <a:xfrm rot="0"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2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784;p273">
            <a:extLst>
              <a:ext uri="{B59D03AF-2113-48CE-8A11-A2EF546646BC}">
                <a16:creationId xmlns:a16="http://schemas.microsoft.com/office/drawing/2010/main" id="{0D57CCC8-F52A-4F87-AF93-BE02789A92E6}"/>
              </a:ext>
            </a:extLst>
          </p:cNvPr>
          <p:cNvSpPr/>
          <p:nvPr/>
        </p:nvSpPr>
        <p:spPr>
          <a:xfrm rot="0">
            <a:off x="4387355" y="2087574"/>
            <a:ext cx="369291" cy="369291"/>
          </a:xfrm>
          <a:prstGeom prst="ellipse">
            <a:avLst/>
          </a:prstGeom>
          <a:solidFill>
            <a:srgbClr val="c88c32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3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785;p273">
            <a:extLst>
              <a:ext uri="{50253AED-A7D1-4078-BC64-825EDFDD3967}">
                <a16:creationId xmlns:a16="http://schemas.microsoft.com/office/drawing/2010/main" id="{1B4D8381-F656-4935-B921-8984FB4D78E3}"/>
              </a:ext>
            </a:extLst>
          </p:cNvPr>
          <p:cNvSpPr/>
          <p:nvPr/>
        </p:nvSpPr>
        <p:spPr>
          <a:xfrm rot="0"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4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0" name="Google Shape;786;p273">
            <a:extLst>
              <a:ext uri="{85F9920D-C1EC-464C-A777-5E8CBDC72F07}">
                <a16:creationId xmlns:a16="http://schemas.microsoft.com/office/drawing/2010/main" id="{DEAF5A4F-5AB6-440D-A01C-761163347774}"/>
              </a:ext>
            </a:extLst>
          </p:cNvPr>
          <p:cNvSpPr/>
          <p:nvPr/>
        </p:nvSpPr>
        <p:spPr>
          <a:xfrm rot="0">
            <a:off x="4387355" y="3300678"/>
            <a:ext cx="369291" cy="369291"/>
          </a:xfrm>
          <a:prstGeom prst="ellipse">
            <a:avLst/>
          </a:prstGeom>
          <a:solidFill>
            <a:srgbClr val="c88c32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5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1" name="Google Shape;787;p273">
            <a:extLst>
              <a:ext uri="{596A7BA2-3665-4EAF-9A3A-59DF75CF7C8C}">
                <a16:creationId xmlns:a16="http://schemas.microsoft.com/office/drawing/2010/main" id="{1D5691DA-6C7E-41D6-B390-A79E413D8A88}"/>
              </a:ext>
            </a:extLst>
          </p:cNvPr>
          <p:cNvSpPr/>
          <p:nvPr/>
        </p:nvSpPr>
        <p:spPr>
          <a:xfrm rot="0"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6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2" name="Google Shape;788;p273">
            <a:extLst>
              <a:ext uri="{D4450196-E4F7-471C-B27E-14C0A596A602}">
                <a16:creationId xmlns:a16="http://schemas.microsoft.com/office/drawing/2010/main" id="{590F3FEA-B03F-4BAF-A962-D13204C6D717}"/>
              </a:ext>
            </a:extLst>
          </p:cNvPr>
          <p:cNvSpPr/>
          <p:nvPr/>
        </p:nvSpPr>
        <p:spPr>
          <a:xfrm rot="0">
            <a:off x="4387355" y="4513786"/>
            <a:ext cx="369291" cy="369291"/>
          </a:xfrm>
          <a:prstGeom prst="ellipse">
            <a:avLst/>
          </a:prstGeom>
          <a:solidFill>
            <a:srgbClr val="c88c32"/>
          </a:solidFill>
          <a:ln cap="flat" w="28575">
            <a:solidFill>
              <a:schemeClr val="lt1"/>
            </a:solidFill>
            <a:prstDash val="solid"/>
            <a:round/>
          </a:ln>
          <a:effectLst>
            <a:outerShdw blurRad="50800" dir="54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800" u="none">
                <a:solidFill>
                  <a:schemeClr val="lt1"/>
                </a:solidFill>
                <a:latin typeface="Public Sans"/>
              </a:rPr>
              <a:t>7</a:t>
            </a:r>
            <a:endParaRPr b="1" cap="none" dirty="0" i="0" lang="en-US" strike="noStrike" sz="8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3" name="Google Shape;789;p273">
            <a:extLst>
              <a:ext uri="{FE691084-A32B-4C5F-9542-21606360979B}">
                <a16:creationId xmlns:a16="http://schemas.microsoft.com/office/drawing/2010/main" id="{62B14B62-3A8B-411D-B0C2-0AEEDA1AD2DC}"/>
              </a:ext>
            </a:extLst>
          </p:cNvPr>
          <p:cNvSpPr/>
          <p:nvPr>
            <p:ph idx="11" type="body"/>
          </p:nvPr>
        </p:nvSpPr>
        <p:spPr>
          <a:xfrm rot="0"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Google Shape;790;p273">
            <a:extLst>
              <a:ext uri="{9532AB3D-4495-4253-8D8B-6966DCF4D36B}">
                <a16:creationId xmlns:a16="http://schemas.microsoft.com/office/drawing/2010/main" id="{3FB863D1-3814-4C92-A901-D29BBBDFC28D}"/>
              </a:ext>
            </a:extLst>
          </p:cNvPr>
          <p:cNvSpPr/>
          <p:nvPr>
            <p:ph idx="12" type="body"/>
          </p:nvPr>
        </p:nvSpPr>
        <p:spPr>
          <a:xfrm rot="0">
            <a:off x="4940352" y="271870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791;p273">
            <a:extLst>
              <a:ext uri="{F39BDF82-57A2-47A4-BF50-5C24E051F1AD}">
                <a16:creationId xmlns:a16="http://schemas.microsoft.com/office/drawing/2010/main" id="{51A04AD3-2EFA-41C9-9CA5-5873321BA63A}"/>
              </a:ext>
            </a:extLst>
          </p:cNvPr>
          <p:cNvSpPr/>
          <p:nvPr>
            <p:ph idx="13" type="body"/>
          </p:nvPr>
        </p:nvSpPr>
        <p:spPr>
          <a:xfrm rot="0"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792;p273">
            <a:extLst>
              <a:ext uri="{2C9FADEF-026B-4479-9FDF-F792F5CF9127}">
                <a16:creationId xmlns:a16="http://schemas.microsoft.com/office/drawing/2010/main" id="{5C341319-0E20-4DE7-AAAD-3DA9CCB5370A}"/>
              </a:ext>
            </a:extLst>
          </p:cNvPr>
          <p:cNvSpPr/>
          <p:nvPr>
            <p:ph idx="14" type="body"/>
          </p:nvPr>
        </p:nvSpPr>
        <p:spPr>
          <a:xfrm rot="0"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793;p273">
            <a:extLst>
              <a:ext uri="{C0C56655-E11F-4D71-A5BC-5D8D7DBD9F0C}">
                <a16:creationId xmlns:a16="http://schemas.microsoft.com/office/drawing/2010/main" id="{FB86F641-74D2-404C-A64B-76CEB63C02C5}"/>
              </a:ext>
            </a:extLst>
          </p:cNvPr>
          <p:cNvSpPr/>
          <p:nvPr>
            <p:ph idx="15" type="body"/>
          </p:nvPr>
        </p:nvSpPr>
        <p:spPr>
          <a:xfrm rot="0"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Google Shape;794;p273">
            <a:extLst>
              <a:ext uri="{0CA883A4-68AB-47F3-A937-C6BB996A2B3B}">
                <a16:creationId xmlns:a16="http://schemas.microsoft.com/office/drawing/2010/main" id="{9F412109-D184-40DA-9990-EB54C202AE7F}"/>
              </a:ext>
            </a:extLst>
          </p:cNvPr>
          <p:cNvSpPr/>
          <p:nvPr>
            <p:ph idx="16" type="body"/>
          </p:nvPr>
        </p:nvSpPr>
        <p:spPr>
          <a:xfrm rot="0"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Google Shape;795;p273">
            <a:extLst>
              <a:ext uri="{4EC06EEE-2BD3-4526-97AC-DAC9077A4C18}">
                <a16:creationId xmlns:a16="http://schemas.microsoft.com/office/drawing/2010/main" id="{4930D879-BEC0-4892-8D2F-7B40D00B1954}"/>
              </a:ext>
            </a:extLst>
          </p:cNvPr>
          <p:cNvSpPr/>
          <p:nvPr>
            <p:ph idx="17" type="body"/>
          </p:nvPr>
        </p:nvSpPr>
        <p:spPr>
          <a:xfrm rot="0"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0DE0DA6-6F47-44BC-B4F5-FB0389B526D2}">
        <p14:creationId xmlns:p14="http://schemas.microsoft.com/office/powerpoint/2010/main" val="1694365905345"/>
      </p:ext>
    </p:extLst>
  </p:cSld>
  <p:clrMapOvr>
    <a:masterClrMapping/>
  </p:clrMapOvr>
</p:sldLayout>
</file>

<file path=ppt/slideLayouts/slideLayout6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797;p274">
            <a:extLst>
              <a:ext uri="{C9E97C82-2D38-450E-8845-86F6A2F23FD0}">
                <a16:creationId xmlns:a16="http://schemas.microsoft.com/office/drawing/2010/main" id="{62F84883-D860-473C-BB26-1BD162664C41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98;p274">
            <a:extLst>
              <a:ext uri="{94C4432E-AC74-43E9-B42F-2780C1B7FEC4}">
                <a16:creationId xmlns:a16="http://schemas.microsoft.com/office/drawing/2010/main" id="{1DCDF334-8253-4E9B-A7AF-87E67D928BAB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799;p274">
            <a:extLst>
              <a:ext uri="{D90D1B26-E10A-4360-BABA-91FFAE98C71F}">
                <a16:creationId xmlns:a16="http://schemas.microsoft.com/office/drawing/2010/main" id="{12A9E8BB-F0E4-4209-8753-41E0517D0736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800;p274">
            <a:extLst>
              <a:ext uri="{04C3B782-F0A0-46A4-99C7-A7F7155D65D2}">
                <a16:creationId xmlns:a16="http://schemas.microsoft.com/office/drawing/2010/main" id="{74D81CCC-7118-451A-99A2-33219DAC260B}"/>
              </a:ext>
            </a:extLst>
          </p:cNvPr>
          <p:cNvGrpSpPr/>
          <p:nvPr/>
        </p:nvGrpSpPr>
        <p:grpSpPr>
          <a:xfrm rot="0"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6" name="Google Shape;801;p274">
              <a:extLst>
                <a:ext uri="{726E9107-FA49-4ADC-93F9-153343AD4AFC}">
                  <a16:creationId xmlns:a16="http://schemas.microsoft.com/office/drawing/2010/main" id="{70F67D9C-5E42-42DC-8538-3FD45A445A0E}"/>
                </a:ext>
              </a:extLst>
            </p:cNvPr>
            <p:cNvCxnSpPr>
              <a:stCxn id="14" idx="6"/>
            </p:cNvCxnSpPr>
            <p:nvPr/>
          </p:nvCxnSpPr>
          <p:spPr>
            <a:xfrm flipH="true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804;p274">
              <a:extLst>
                <a:ext uri="{FAC06C52-D6C3-4799-94EF-4C8C043CE333}">
                  <a16:creationId xmlns:a16="http://schemas.microsoft.com/office/drawing/2010/main" id="{189DD937-C45D-4878-B4A4-79B3D787EF52}"/>
                </a:ext>
              </a:extLst>
            </p:cNvPr>
            <p:cNvCxnSpPr>
              <a:stCxn id="14" idx="6"/>
            </p:cNvCxnSpPr>
            <p:nvPr/>
          </p:nvCxnSpPr>
          <p:spPr>
            <a:xfrm flipH="true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06;p274">
              <a:extLst>
                <a:ext uri="{6383F946-DB44-43E1-B79C-5722C65E6E3D}">
                  <a16:creationId xmlns:a16="http://schemas.microsoft.com/office/drawing/2010/main" id="{5953984A-173F-4FD9-ADCB-528F3D4D2BF6}"/>
                </a:ext>
              </a:extLst>
            </p:cNvPr>
            <p:cNvCxnSpPr>
              <a:stCxn id="14" idx="6"/>
            </p:cNvCxnSpPr>
            <p:nvPr/>
          </p:nvCxnSpPr>
          <p:spPr>
            <a:xfrm flipH="true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08;p274">
              <a:extLst>
                <a:ext uri="{62B165F8-DA5E-456A-BF78-D494222C9633}">
                  <a16:creationId xmlns:a16="http://schemas.microsoft.com/office/drawing/2010/main" id="{B0B9C1CC-68ED-4A90-A1E3-BD10A717838A}"/>
                </a:ext>
              </a:extLst>
            </p:cNvPr>
            <p:cNvCxnSpPr>
              <a:stCxn id="14" idx="6"/>
            </p:cNvCxnSpPr>
            <p:nvPr/>
          </p:nvCxnSpPr>
          <p:spPr>
            <a:xfrm rot="0">
              <a:off x="3133388" y="2815266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10;p274">
              <a:extLst>
                <a:ext uri="{4ED838AA-FBF5-4C0D-BCE5-A5A9D57A3C35}">
                  <a16:creationId xmlns:a16="http://schemas.microsoft.com/office/drawing/2010/main" id="{CD0EE776-8D0F-4066-8D91-86315CD6A1F3}"/>
                </a:ext>
              </a:extLst>
            </p:cNvPr>
            <p:cNvCxnSpPr>
              <a:stCxn id="14" idx="6"/>
            </p:cNvCxnSpPr>
            <p:nvPr/>
          </p:nvCxnSpPr>
          <p:spPr>
            <a:xfrm rot="0">
              <a:off x="3133388" y="2815266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12;p274">
              <a:extLst>
                <a:ext uri="{A8585D2B-7050-4434-912F-D4E68B993192}">
                  <a16:creationId xmlns:a16="http://schemas.microsoft.com/office/drawing/2010/main" id="{BD51482E-D526-44E9-A8A4-5F77FFDBC4F0}"/>
                </a:ext>
              </a:extLst>
            </p:cNvPr>
            <p:cNvCxnSpPr>
              <a:stCxn id="14" idx="6"/>
            </p:cNvCxnSpPr>
            <p:nvPr/>
          </p:nvCxnSpPr>
          <p:spPr>
            <a:xfrm rot="0">
              <a:off x="3133388" y="2815266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814;p274">
              <a:extLst>
                <a:ext uri="{1DE6CD80-81BE-4344-9BAB-BD527A916192}">
                  <a16:creationId xmlns:a16="http://schemas.microsoft.com/office/drawing/2010/main" id="{2E8D29C6-7EC9-4E66-B903-6D48FC68D76A}"/>
                </a:ext>
              </a:extLst>
            </p:cNvPr>
            <p:cNvCxnSpPr>
              <a:stCxn id="14" idx="6"/>
            </p:cNvCxnSpPr>
            <p:nvPr/>
          </p:nvCxnSpPr>
          <p:spPr>
            <a:xfrm flipH="true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grpSp>
          <p:nvGrpSpPr>
            <p:cNvPr id="13" name="Google Shape;816;p274">
              <a:extLst>
                <a:ext uri="{FB41243D-B51F-4DA1-BEF1-263069DE3458}">
                  <a16:creationId xmlns:a16="http://schemas.microsoft.com/office/drawing/2010/main" id="{1F9EAFC2-0C7B-4C9C-AC58-2DC1AFD2CEE4}"/>
                </a:ext>
              </a:extLst>
            </p:cNvPr>
            <p:cNvGrpSpPr/>
            <p:nvPr/>
          </p:nvGrpSpPr>
          <p:grpSpPr>
            <a:xfrm rot="0">
              <a:off x="556442" y="1526794"/>
              <a:ext cx="2576946" cy="2576946"/>
              <a:chOff x="941491" y="1686560"/>
              <a:chExt cx="1876213" cy="1876213"/>
            </a:xfrm>
          </p:grpSpPr>
          <p:sp>
            <p:nvSpPr>
              <p:cNvPr id="14" name="Google Shape;802;p274">
                <a:extLst>
                  <a:ext uri="{FF351772-65B6-41BC-B60F-E7530FF02F57}">
                    <a16:creationId xmlns:a16="http://schemas.microsoft.com/office/drawing/2010/main" id="{27C4CB06-BC06-4225-B83F-81BDDE4C18A3}"/>
                  </a:ext>
                </a:extLst>
              </p:cNvPr>
              <p:cNvSpPr/>
              <p:nvPr/>
            </p:nvSpPr>
            <p:spPr>
              <a:xfrm rot="0">
                <a:off x="941491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27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5" name="Google Shape;817;p274">
                <a:extLst>
                  <a:ext uri="{4900A55F-4BC0-4AF4-883E-CCE941A4624A}">
                    <a16:creationId xmlns:a16="http://schemas.microsoft.com/office/drawing/2010/main" id="{1EC756A1-BBF3-4769-B8FF-E74739E73B1E}"/>
                  </a:ext>
                </a:extLst>
              </p:cNvPr>
              <p:cNvSpPr/>
              <p:nvPr/>
            </p:nvSpPr>
            <p:spPr>
              <a:xfrm rot="0">
                <a:off x="1074171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27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6" name="Google Shape;818;p274">
              <a:extLst>
                <a:ext uri="{DEDF3EC9-0E5F-4C08-8EFC-DDFD5D3F93D7}">
                  <a16:creationId xmlns:a16="http://schemas.microsoft.com/office/drawing/2010/main" id="{87524E0A-ED28-4F5D-9C0A-E5F2AE368E2C}"/>
                </a:ext>
              </a:extLst>
            </p:cNvPr>
            <p:cNvSpPr/>
            <p:nvPr/>
          </p:nvSpPr>
          <p:spPr>
            <a:xfrm rot="0">
              <a:off x="4529278" y="752041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819;p274">
              <a:extLst>
                <a:ext uri="{A3F91873-2FCA-4A92-9A9B-4D830EE40F70}">
                  <a16:creationId xmlns:a16="http://schemas.microsoft.com/office/drawing/2010/main" id="{8FD00B1D-CA32-4DFF-B909-65618C9E4F0C}"/>
                </a:ext>
              </a:extLst>
            </p:cNvPr>
            <p:cNvSpPr/>
            <p:nvPr/>
          </p:nvSpPr>
          <p:spPr>
            <a:xfrm rot="0"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01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803;p274">
              <a:extLst>
                <a:ext uri="{64213468-E5D7-4A41-B249-B72B244E42DA}">
                  <a16:creationId xmlns:a16="http://schemas.microsoft.com/office/drawing/2010/main" id="{9C563FAC-7015-4880-982A-E3D6419F817F}"/>
                </a:ext>
              </a:extLst>
            </p:cNvPr>
            <p:cNvSpPr/>
            <p:nvPr/>
          </p:nvSpPr>
          <p:spPr>
            <a:xfrm rot="-5400000">
              <a:off x="3941772" y="927732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9" name="Google Shape;820;p274">
              <a:extLst>
                <a:ext uri="{CC68683C-2D34-4E94-AA8D-DEB560848D57}">
                  <a16:creationId xmlns:a16="http://schemas.microsoft.com/office/drawing/2010/main" id="{678FCC3C-9872-4CEF-8E15-943545CF7B4C}"/>
                </a:ext>
              </a:extLst>
            </p:cNvPr>
            <p:cNvSpPr/>
            <p:nvPr/>
          </p:nvSpPr>
          <p:spPr>
            <a:xfrm rot="0">
              <a:off x="4529278" y="136015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0" name="Google Shape;821;p274">
              <a:extLst>
                <a:ext uri="{C3B63568-0D54-45CF-A06D-8A4BAC680A52}">
                  <a16:creationId xmlns:a16="http://schemas.microsoft.com/office/drawing/2010/main" id="{C7A3CE0C-DF12-4F19-9C0B-FFE85A300CAF}"/>
                </a:ext>
              </a:extLst>
            </p:cNvPr>
            <p:cNvSpPr/>
            <p:nvPr/>
          </p:nvSpPr>
          <p:spPr>
            <a:xfrm rot="0">
              <a:off x="4076309" y="136003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02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1" name="Google Shape;815;p274">
              <a:extLst>
                <a:ext uri="{700756BF-9CB8-40C6-AB32-4666E74E9A83}">
                  <a16:creationId xmlns:a16="http://schemas.microsoft.com/office/drawing/2010/main" id="{F54B2BA2-4666-4E3B-95F4-ED75EFAF1E08}"/>
                </a:ext>
              </a:extLst>
            </p:cNvPr>
            <p:cNvSpPr/>
            <p:nvPr/>
          </p:nvSpPr>
          <p:spPr>
            <a:xfrm rot="-5400000">
              <a:off x="3941772" y="1535783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2" name="Google Shape;822;p274">
              <a:extLst>
                <a:ext uri="{54D53D8A-B03F-4D5E-A0C7-D6B5C2793D48}">
                  <a16:creationId xmlns:a16="http://schemas.microsoft.com/office/drawing/2010/main" id="{D4AEB8EE-8D2F-4343-A31C-5F7AC224D5CE}"/>
                </a:ext>
              </a:extLst>
            </p:cNvPr>
            <p:cNvSpPr/>
            <p:nvPr/>
          </p:nvSpPr>
          <p:spPr>
            <a:xfrm rot="0">
              <a:off x="4529278" y="1968387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3" name="Google Shape;823;p274">
              <a:extLst>
                <a:ext uri="{1755BEA3-A7DC-4DCA-BAD2-4977AB0811E3}">
                  <a16:creationId xmlns:a16="http://schemas.microsoft.com/office/drawing/2010/main" id="{996597BA-737C-43EB-A6CF-E84BE9926033}"/>
                </a:ext>
              </a:extLst>
            </p:cNvPr>
            <p:cNvSpPr/>
            <p:nvPr/>
          </p:nvSpPr>
          <p:spPr>
            <a:xfrm rot="0"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03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4" name="Google Shape;805;p274">
              <a:extLst>
                <a:ext uri="{A5D83E9D-BF9F-4657-B5F9-C4679EB92B8E}">
                  <a16:creationId xmlns:a16="http://schemas.microsoft.com/office/drawing/2010/main" id="{43FA797C-922E-4C4A-BD80-F16B5D6E9CE9}"/>
                </a:ext>
              </a:extLst>
            </p:cNvPr>
            <p:cNvSpPr/>
            <p:nvPr/>
          </p:nvSpPr>
          <p:spPr>
            <a:xfrm rot="-5400000">
              <a:off x="3941771" y="2143956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5" name="Google Shape;824;p274">
              <a:extLst>
                <a:ext uri="{44C6E12B-0C55-45A2-9339-5509B51490A1}">
                  <a16:creationId xmlns:a16="http://schemas.microsoft.com/office/drawing/2010/main" id="{0C42A869-AB58-4CDE-BE34-C5BF9D5342C9}"/>
                </a:ext>
              </a:extLst>
            </p:cNvPr>
            <p:cNvSpPr/>
            <p:nvPr/>
          </p:nvSpPr>
          <p:spPr>
            <a:xfrm rot="0">
              <a:off x="4529278" y="257674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6" name="Google Shape;825;p274">
              <a:extLst>
                <a:ext uri="{79A66D5F-329E-41A9-A4FA-03246FCEE774}">
                  <a16:creationId xmlns:a16="http://schemas.microsoft.com/office/drawing/2010/main" id="{72E7FCDF-8386-4F77-8195-A7AC607053EB}"/>
                </a:ext>
              </a:extLst>
            </p:cNvPr>
            <p:cNvSpPr/>
            <p:nvPr/>
          </p:nvSpPr>
          <p:spPr>
            <a:xfrm rot="0"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04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7" name="Google Shape;807;p274">
              <a:extLst>
                <a:ext uri="{120CD562-A400-4713-B01F-6AFC16A6783D}">
                  <a16:creationId xmlns:a16="http://schemas.microsoft.com/office/drawing/2010/main" id="{C4242D80-88AC-4D45-BE84-8D9410E064A1}"/>
                </a:ext>
              </a:extLst>
            </p:cNvPr>
            <p:cNvSpPr/>
            <p:nvPr/>
          </p:nvSpPr>
          <p:spPr>
            <a:xfrm rot="-5400000">
              <a:off x="3941770" y="2752250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8" name="Google Shape;826;p274">
              <a:extLst>
                <a:ext uri="{B5D40558-28F3-40D8-B766-CB275E383C44}">
                  <a16:creationId xmlns:a16="http://schemas.microsoft.com/office/drawing/2010/main" id="{0F4517F7-E537-4123-94A4-52360B17CBCF}"/>
                </a:ext>
              </a:extLst>
            </p:cNvPr>
            <p:cNvSpPr/>
            <p:nvPr/>
          </p:nvSpPr>
          <p:spPr>
            <a:xfrm rot="0">
              <a:off x="4529278" y="3185221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9" name="Google Shape;827;p274">
              <a:extLst>
                <a:ext uri="{B4761D35-B417-4004-8C4B-EE9A39B18280}">
                  <a16:creationId xmlns:a16="http://schemas.microsoft.com/office/drawing/2010/main" id="{FC8C19C7-D6C9-4711-AFB8-C1245A7F5914}"/>
                </a:ext>
              </a:extLst>
            </p:cNvPr>
            <p:cNvSpPr/>
            <p:nvPr/>
          </p:nvSpPr>
          <p:spPr>
            <a:xfrm rot="0"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05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0" name="Google Shape;813;p274">
              <a:extLst>
                <a:ext uri="{8CD524B6-BDD3-4745-A288-81DE8072B2D9}">
                  <a16:creationId xmlns:a16="http://schemas.microsoft.com/office/drawing/2010/main" id="{A5E17F6E-2762-417B-AC87-E1000C4BF654}"/>
                </a:ext>
              </a:extLst>
            </p:cNvPr>
            <p:cNvSpPr/>
            <p:nvPr/>
          </p:nvSpPr>
          <p:spPr>
            <a:xfrm rot="-5400000">
              <a:off x="3941769" y="3360668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1" name="Google Shape;828;p274">
              <a:extLst>
                <a:ext uri="{8BE0DA3F-7868-4201-AFA7-E1FBFC97A914}">
                  <a16:creationId xmlns:a16="http://schemas.microsoft.com/office/drawing/2010/main" id="{77923737-1A45-44CC-B4CB-2DF05030A50D}"/>
                </a:ext>
              </a:extLst>
            </p:cNvPr>
            <p:cNvSpPr/>
            <p:nvPr/>
          </p:nvSpPr>
          <p:spPr>
            <a:xfrm rot="0">
              <a:off x="4529278" y="3793820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2" name="Google Shape;829;p274">
              <a:extLst>
                <a:ext uri="{E5DEC0A0-C233-4F13-B727-25E8427CA6C4}">
                  <a16:creationId xmlns:a16="http://schemas.microsoft.com/office/drawing/2010/main" id="{A74709BE-B7A8-4710-AA1B-A0882EA33672}"/>
                </a:ext>
              </a:extLst>
            </p:cNvPr>
            <p:cNvSpPr/>
            <p:nvPr/>
          </p:nvSpPr>
          <p:spPr>
            <a:xfrm rot="0"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06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3" name="Google Shape;811;p274">
              <a:extLst>
                <a:ext uri="{C66CD8D1-A8C7-405D-8864-AE50F6AFDE3B}">
                  <a16:creationId xmlns:a16="http://schemas.microsoft.com/office/drawing/2010/main" id="{0F402578-83FD-4F9E-8AAD-30E658CF33CE}"/>
                </a:ext>
              </a:extLst>
            </p:cNvPr>
            <p:cNvSpPr/>
            <p:nvPr/>
          </p:nvSpPr>
          <p:spPr>
            <a:xfrm rot="-5400000">
              <a:off x="3941768" y="3969207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4" name="Google Shape;830;p274">
              <a:extLst>
                <a:ext uri="{9DC2AD3A-734D-4C69-AB0B-E450EECB6819}">
                  <a16:creationId xmlns:a16="http://schemas.microsoft.com/office/drawing/2010/main" id="{6140A4E6-BC64-4D77-8D7F-D82354EB38C6}"/>
                </a:ext>
              </a:extLst>
            </p:cNvPr>
            <p:cNvSpPr/>
            <p:nvPr/>
          </p:nvSpPr>
          <p:spPr>
            <a:xfrm rot="0">
              <a:off x="4529278" y="4402542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5" name="Google Shape;831;p274">
              <a:extLst>
                <a:ext uri="{F078008F-F635-4FA3-A71A-CBB3F5997BB5}">
                  <a16:creationId xmlns:a16="http://schemas.microsoft.com/office/drawing/2010/main" id="{04C93864-6BEB-49E9-BCFF-0E8FFF8BA4C1}"/>
                </a:ext>
              </a:extLst>
            </p:cNvPr>
            <p:cNvSpPr/>
            <p:nvPr/>
          </p:nvSpPr>
          <p:spPr>
            <a:xfrm rot="0">
              <a:off x="4076303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07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6" name="Google Shape;809;p274">
              <a:extLst>
                <a:ext uri="{F43EE0F1-1D64-408E-A53B-1920CFF0B801}">
                  <a16:creationId xmlns:a16="http://schemas.microsoft.com/office/drawing/2010/main" id="{BE3A406D-776A-4E10-8C65-2976649D0874}"/>
                </a:ext>
              </a:extLst>
            </p:cNvPr>
            <p:cNvSpPr/>
            <p:nvPr/>
          </p:nvSpPr>
          <p:spPr>
            <a:xfrm rot="-5400000">
              <a:off x="3941767" y="4577867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37" name="Google Shape;832;p274">
            <a:extLst>
              <a:ext uri="{B411336A-6113-4289-8F8C-615332B44FBC}">
                <a16:creationId xmlns:a16="http://schemas.microsoft.com/office/drawing/2010/main" id="{6974D448-3F17-4E36-983A-7036275A4D41}"/>
              </a:ext>
            </a:extLst>
          </p:cNvPr>
          <p:cNvSpPr/>
          <p:nvPr>
            <p:ph idx="11" type="body"/>
          </p:nvPr>
        </p:nvSpPr>
        <p:spPr>
          <a:xfrm rot="0"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8" name="Google Shape;833;p274">
            <a:extLst>
              <a:ext uri="{05CB4495-B0D5-454F-8D5D-A932266CF6D7}">
                <a16:creationId xmlns:a16="http://schemas.microsoft.com/office/drawing/2010/main" id="{E3E0B317-8AEB-4885-AC1E-1E0298A7829B}"/>
              </a:ext>
            </a:extLst>
          </p:cNvPr>
          <p:cNvSpPr/>
          <p:nvPr>
            <p:ph idx="12" type="body"/>
          </p:nvPr>
        </p:nvSpPr>
        <p:spPr>
          <a:xfrm rot="0">
            <a:off x="5044081" y="26370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Google Shape;834;p274">
            <a:extLst>
              <a:ext uri="{E90F7BA5-5CFF-4E51-A416-036E01ED76CB}">
                <a16:creationId xmlns:a16="http://schemas.microsoft.com/office/drawing/2010/main" id="{D1F60DB4-EF90-417C-A5C3-EAC30E3A230C}"/>
              </a:ext>
            </a:extLst>
          </p:cNvPr>
          <p:cNvSpPr/>
          <p:nvPr>
            <p:ph idx="13" type="body"/>
          </p:nvPr>
        </p:nvSpPr>
        <p:spPr>
          <a:xfrm rot="0">
            <a:off x="5044081" y="808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0" name="Google Shape;835;p274">
            <a:extLst>
              <a:ext uri="{B86A215B-6D68-4F12-88BA-D5D92EE41E40}">
                <a16:creationId xmlns:a16="http://schemas.microsoft.com/office/drawing/2010/main" id="{088BBE39-B4EB-400C-B190-B0040B153BAB}"/>
              </a:ext>
            </a:extLst>
          </p:cNvPr>
          <p:cNvSpPr/>
          <p:nvPr>
            <p:ph idx="14" type="body"/>
          </p:nvPr>
        </p:nvSpPr>
        <p:spPr>
          <a:xfrm rot="0">
            <a:off x="5044081" y="44658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1" name="Google Shape;836;p274">
            <a:extLst>
              <a:ext uri="{F5254EDA-FB8F-4E45-867C-C84529C24DA4}">
                <a16:creationId xmlns:a16="http://schemas.microsoft.com/office/drawing/2010/main" id="{885336E9-D8E8-4F75-A493-131010572415}"/>
              </a:ext>
            </a:extLst>
          </p:cNvPr>
          <p:cNvSpPr/>
          <p:nvPr>
            <p:ph idx="15" type="body"/>
          </p:nvPr>
        </p:nvSpPr>
        <p:spPr>
          <a:xfrm rot="0">
            <a:off x="5044081" y="3856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2" name="Google Shape;837;p274">
            <a:extLst>
              <a:ext uri="{9169FBBB-1BC9-45BE-8477-775568960553}">
                <a16:creationId xmlns:a16="http://schemas.microsoft.com/office/drawing/2010/main" id="{178D1B96-0DC2-4445-A88B-BFDE097BF388}"/>
              </a:ext>
            </a:extLst>
          </p:cNvPr>
          <p:cNvSpPr/>
          <p:nvPr>
            <p:ph idx="16" type="body"/>
          </p:nvPr>
        </p:nvSpPr>
        <p:spPr>
          <a:xfrm rot="0">
            <a:off x="5044081" y="32466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3" name="Google Shape;838;p274">
            <a:extLst>
              <a:ext uri="{3E272D8E-86A4-414F-A014-00594A5F04CD}">
                <a16:creationId xmlns:a16="http://schemas.microsoft.com/office/drawing/2010/main" id="{6475D1FE-9F77-453B-A0D3-00B005EEA5D9}"/>
              </a:ext>
            </a:extLst>
          </p:cNvPr>
          <p:cNvSpPr/>
          <p:nvPr>
            <p:ph idx="17" type="body"/>
          </p:nvPr>
        </p:nvSpPr>
        <p:spPr>
          <a:xfrm rot="0">
            <a:off x="5044081" y="20274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4" name="Google Shape;839;p274">
            <a:extLst>
              <a:ext uri="{9A6D7A42-4BCB-4A6C-BAB5-5EA32EFF6713}">
                <a16:creationId xmlns:a16="http://schemas.microsoft.com/office/drawing/2010/main" id="{82D411EC-4A6F-483E-9127-5250434B01E2}"/>
              </a:ext>
            </a:extLst>
          </p:cNvPr>
          <p:cNvSpPr/>
          <p:nvPr>
            <p:ph idx="18" type="body"/>
          </p:nvPr>
        </p:nvSpPr>
        <p:spPr>
          <a:xfrm rot="0">
            <a:off x="5044081" y="14178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DD50C40F-0E8E-4DE5-96C4-CDB55318E2DC}">
        <p14:creationId xmlns:p14="http://schemas.microsoft.com/office/powerpoint/2010/main" val="1694365905351"/>
      </p:ext>
    </p:extLst>
  </p:cSld>
  <p:clrMapOvr>
    <a:masterClrMapping/>
  </p:clrMapOvr>
</p:sldLayout>
</file>

<file path=ppt/slideLayouts/slideLayout6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841;p275">
            <a:extLst>
              <a:ext uri="{CA16B8C2-A618-4CFC-A37B-1959D9485000}">
                <a16:creationId xmlns:a16="http://schemas.microsoft.com/office/drawing/2010/main" id="{A21E70B7-9034-431A-9E36-2FE4F8620982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42;p275">
            <a:extLst>
              <a:ext uri="{62A02854-38AB-48DA-823B-778D55BCFA26}">
                <a16:creationId xmlns:a16="http://schemas.microsoft.com/office/drawing/2010/main" id="{D81277DC-8548-4F00-90B0-C7E2BFB368A7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843;p275">
            <a:extLst>
              <a:ext uri="{08A5C980-7B9E-4067-A132-6FF8A9D1B8EA}">
                <a16:creationId xmlns:a16="http://schemas.microsoft.com/office/drawing/2010/main" id="{41FA0CC0-E91F-418F-BB21-341F65A60F58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844;p275">
            <a:extLst>
              <a:ext uri="{CC85F824-FDB2-454F-9294-4D8D57E36201}">
                <a16:creationId xmlns:a16="http://schemas.microsoft.com/office/drawing/2010/main" id="{88124368-144D-4D12-A63C-4A8DBDBA19AA}"/>
              </a:ext>
            </a:extLst>
          </p:cNvPr>
          <p:cNvGrpSpPr/>
          <p:nvPr/>
        </p:nvGrpSpPr>
        <p:grpSpPr>
          <a:xfrm rot="0"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6" name="Google Shape;845;p275">
              <a:extLst>
                <a:ext uri="{D0CCD401-2E51-4412-BB78-72EB7E1534BC}">
                  <a16:creationId xmlns:a16="http://schemas.microsoft.com/office/drawing/2010/main" id="{A1DE2849-C432-474D-BCA3-B13972A9BD71}"/>
                </a:ext>
              </a:extLst>
            </p:cNvPr>
            <p:cNvCxnSpPr>
              <a:stCxn id="14" idx="6"/>
            </p:cNvCxnSpPr>
            <p:nvPr/>
          </p:nvCxnSpPr>
          <p:spPr>
            <a:xfrm flipH="true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848;p275">
              <a:extLst>
                <a:ext uri="{1594F5E4-2BCC-46CA-86C9-9744D01DE1CC}">
                  <a16:creationId xmlns:a16="http://schemas.microsoft.com/office/drawing/2010/main" id="{7800E395-74F8-45F6-9C87-25F05D9456F0}"/>
                </a:ext>
              </a:extLst>
            </p:cNvPr>
            <p:cNvCxnSpPr>
              <a:stCxn id="14" idx="6"/>
            </p:cNvCxnSpPr>
            <p:nvPr/>
          </p:nvCxnSpPr>
          <p:spPr>
            <a:xfrm flipH="true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50;p275">
              <a:extLst>
                <a:ext uri="{E0FA8589-5C9C-47AA-A9C7-77D30780786B}">
                  <a16:creationId xmlns:a16="http://schemas.microsoft.com/office/drawing/2010/main" id="{4402A3CB-0CA0-469C-974D-B7E14D981D5D}"/>
                </a:ext>
              </a:extLst>
            </p:cNvPr>
            <p:cNvCxnSpPr>
              <a:stCxn id="14" idx="6"/>
            </p:cNvCxnSpPr>
            <p:nvPr/>
          </p:nvCxnSpPr>
          <p:spPr>
            <a:xfrm flipH="true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52;p275">
              <a:extLst>
                <a:ext uri="{FD0E024F-257F-4102-9F4E-10EE4452DED2}">
                  <a16:creationId xmlns:a16="http://schemas.microsoft.com/office/drawing/2010/main" id="{9789E7DD-E2D3-47E7-931A-5DC67CA4161A}"/>
                </a:ext>
              </a:extLst>
            </p:cNvPr>
            <p:cNvCxnSpPr>
              <a:stCxn id="14" idx="6"/>
            </p:cNvCxnSpPr>
            <p:nvPr/>
          </p:nvCxnSpPr>
          <p:spPr>
            <a:xfrm rot="0">
              <a:off x="3133388" y="2815266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54;p275">
              <a:extLst>
                <a:ext uri="{88D9FC0C-4A37-4EE3-B0D8-9A47088F6AFA}">
                  <a16:creationId xmlns:a16="http://schemas.microsoft.com/office/drawing/2010/main" id="{71910399-FE8E-49CE-8D93-A5B8DDEFB350}"/>
                </a:ext>
              </a:extLst>
            </p:cNvPr>
            <p:cNvCxnSpPr>
              <a:stCxn id="14" idx="6"/>
            </p:cNvCxnSpPr>
            <p:nvPr/>
          </p:nvCxnSpPr>
          <p:spPr>
            <a:xfrm rot="0">
              <a:off x="3133388" y="2815266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56;p275">
              <a:extLst>
                <a:ext uri="{366BF601-BAAD-450B-B7D3-07BC990AF2DD}">
                  <a16:creationId xmlns:a16="http://schemas.microsoft.com/office/drawing/2010/main" id="{77178C7E-B448-4D6C-BCF3-C72F8CE8E912}"/>
                </a:ext>
              </a:extLst>
            </p:cNvPr>
            <p:cNvCxnSpPr>
              <a:stCxn id="14" idx="6"/>
            </p:cNvCxnSpPr>
            <p:nvPr/>
          </p:nvCxnSpPr>
          <p:spPr>
            <a:xfrm rot="0">
              <a:off x="3133388" y="2815266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858;p275">
              <a:extLst>
                <a:ext uri="{467BB916-538E-439D-89EF-E42BF48B06B8}">
                  <a16:creationId xmlns:a16="http://schemas.microsoft.com/office/drawing/2010/main" id="{26E12E3E-0CD3-4C68-8A38-67B19CF6F6D8}"/>
                </a:ext>
              </a:extLst>
            </p:cNvPr>
            <p:cNvCxnSpPr>
              <a:stCxn id="14" idx="6"/>
            </p:cNvCxnSpPr>
            <p:nvPr/>
          </p:nvCxnSpPr>
          <p:spPr>
            <a:xfrm flipH="true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grpSp>
          <p:nvGrpSpPr>
            <p:cNvPr id="13" name="Google Shape;860;p275">
              <a:extLst>
                <a:ext uri="{36BDCD38-7D85-4270-8F1F-63D233CE2485}">
                  <a16:creationId xmlns:a16="http://schemas.microsoft.com/office/drawing/2010/main" id="{5D72DD69-DC12-4D3C-A045-A0FB82FFCD79}"/>
                </a:ext>
              </a:extLst>
            </p:cNvPr>
            <p:cNvGrpSpPr/>
            <p:nvPr/>
          </p:nvGrpSpPr>
          <p:grpSpPr>
            <a:xfrm rot="0">
              <a:off x="556442" y="1526794"/>
              <a:ext cx="2576946" cy="2576946"/>
              <a:chOff x="941491" y="1686560"/>
              <a:chExt cx="1876213" cy="1876213"/>
            </a:xfrm>
          </p:grpSpPr>
          <p:sp>
            <p:nvSpPr>
              <p:cNvPr id="14" name="Google Shape;846;p275">
                <a:extLst>
                  <a:ext uri="{5D455A53-7E2F-4599-B10C-7851CA1DC7EE}">
                    <a16:creationId xmlns:a16="http://schemas.microsoft.com/office/drawing/2010/main" id="{9D3E56B6-1357-4E53-A7FC-944E2CB9902A}"/>
                  </a:ext>
                </a:extLst>
              </p:cNvPr>
              <p:cNvSpPr/>
              <p:nvPr/>
            </p:nvSpPr>
            <p:spPr>
              <a:xfrm rot="0">
                <a:off x="941491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27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5" name="Google Shape;861;p275">
                <a:extLst>
                  <a:ext uri="{329AB8AB-8A4C-4534-A072-D7020C016376}">
                    <a16:creationId xmlns:a16="http://schemas.microsoft.com/office/drawing/2010/main" id="{2000ED39-6303-4FF7-BB32-E410C29C9A86}"/>
                  </a:ext>
                </a:extLst>
              </p:cNvPr>
              <p:cNvSpPr/>
              <p:nvPr/>
            </p:nvSpPr>
            <p:spPr>
              <a:xfrm rot="0">
                <a:off x="1074171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27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6" name="Google Shape;862;p275">
              <a:extLst>
                <a:ext uri="{2E208BAB-0F36-4BF3-9267-75BC243C9615}">
                  <a16:creationId xmlns:a16="http://schemas.microsoft.com/office/drawing/2010/main" id="{E62BF900-5121-4B12-B25D-2D67E030B3C8}"/>
                </a:ext>
              </a:extLst>
            </p:cNvPr>
            <p:cNvSpPr/>
            <p:nvPr/>
          </p:nvSpPr>
          <p:spPr>
            <a:xfrm rot="0"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863;p275">
              <a:extLst>
                <a:ext uri="{1ED09342-E8AF-43BE-A580-BD5F8778CD7C}">
                  <a16:creationId xmlns:a16="http://schemas.microsoft.com/office/drawing/2010/main" id="{016CD0DD-69F0-4925-B193-9869E0B0410B}"/>
                </a:ext>
              </a:extLst>
            </p:cNvPr>
            <p:cNvSpPr/>
            <p:nvPr/>
          </p:nvSpPr>
          <p:spPr>
            <a:xfrm rot="0"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01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847;p275">
              <a:extLst>
                <a:ext uri="{AC6AC6F9-A56C-4C34-A7B5-4F61B68D2600}">
                  <a16:creationId xmlns:a16="http://schemas.microsoft.com/office/drawing/2010/main" id="{3C6648B9-5EF9-4808-8E80-0658576BB69D}"/>
                </a:ext>
              </a:extLst>
            </p:cNvPr>
            <p:cNvSpPr/>
            <p:nvPr/>
          </p:nvSpPr>
          <p:spPr>
            <a:xfrm rot="-5400000">
              <a:off x="3941772" y="927732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9" name="Google Shape;864;p275">
              <a:extLst>
                <a:ext uri="{135B4E1D-BF1F-4C51-A56B-F7BF2190FE86}">
                  <a16:creationId xmlns:a16="http://schemas.microsoft.com/office/drawing/2010/main" id="{2155E18E-9161-45B7-85C0-A1117AF6ED7D}"/>
                </a:ext>
              </a:extLst>
            </p:cNvPr>
            <p:cNvSpPr/>
            <p:nvPr/>
          </p:nvSpPr>
          <p:spPr>
            <a:xfrm rot="0">
              <a:off x="4529278" y="136015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0" name="Google Shape;865;p275">
              <a:extLst>
                <a:ext uri="{9B18C1F8-4F27-4623-BCA3-4277D1CEBE8F}">
                  <a16:creationId xmlns:a16="http://schemas.microsoft.com/office/drawing/2010/main" id="{DACE7EAB-FEF6-4143-8764-EAC4D20200B0}"/>
                </a:ext>
              </a:extLst>
            </p:cNvPr>
            <p:cNvSpPr/>
            <p:nvPr/>
          </p:nvSpPr>
          <p:spPr>
            <a:xfrm rot="0">
              <a:off x="4076309" y="136003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02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1" name="Google Shape;859;p275">
              <a:extLst>
                <a:ext uri="{9C78B488-6365-427C-9CED-BF1B8F118E11}">
                  <a16:creationId xmlns:a16="http://schemas.microsoft.com/office/drawing/2010/main" id="{C9B9904E-3F87-4C85-928C-DF525CBAAF83}"/>
                </a:ext>
              </a:extLst>
            </p:cNvPr>
            <p:cNvSpPr/>
            <p:nvPr/>
          </p:nvSpPr>
          <p:spPr>
            <a:xfrm rot="-5400000">
              <a:off x="3941772" y="1535783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2" name="Google Shape;866;p275">
              <a:extLst>
                <a:ext uri="{123C91CD-F75A-4EE5-B50F-19D772BAD993}">
                  <a16:creationId xmlns:a16="http://schemas.microsoft.com/office/drawing/2010/main" id="{3847347C-5A1C-4DD2-8E34-4F8D1748295D}"/>
                </a:ext>
              </a:extLst>
            </p:cNvPr>
            <p:cNvSpPr/>
            <p:nvPr/>
          </p:nvSpPr>
          <p:spPr>
            <a:xfrm rot="0"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3" name="Google Shape;867;p275">
              <a:extLst>
                <a:ext uri="{E72AA0C8-B0D2-4485-8DCF-FB5544DE946F}">
                  <a16:creationId xmlns:a16="http://schemas.microsoft.com/office/drawing/2010/main" id="{54057451-3B01-4070-BA51-16C16ECC9801}"/>
                </a:ext>
              </a:extLst>
            </p:cNvPr>
            <p:cNvSpPr/>
            <p:nvPr/>
          </p:nvSpPr>
          <p:spPr>
            <a:xfrm rot="0"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03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4" name="Google Shape;849;p275">
              <a:extLst>
                <a:ext uri="{D2CA76DF-4565-4F4A-985C-79CA9D87040C}">
                  <a16:creationId xmlns:a16="http://schemas.microsoft.com/office/drawing/2010/main" id="{01548D25-A990-473E-8AB0-EA40C30576F1}"/>
                </a:ext>
              </a:extLst>
            </p:cNvPr>
            <p:cNvSpPr/>
            <p:nvPr/>
          </p:nvSpPr>
          <p:spPr>
            <a:xfrm rot="-5400000">
              <a:off x="3941771" y="2143956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5" name="Google Shape;868;p275">
              <a:extLst>
                <a:ext uri="{6D484580-D19C-4C33-9933-DF6131C3A31F}">
                  <a16:creationId xmlns:a16="http://schemas.microsoft.com/office/drawing/2010/main" id="{C5976C48-7396-4D52-B495-9DECE6F9483E}"/>
                </a:ext>
              </a:extLst>
            </p:cNvPr>
            <p:cNvSpPr/>
            <p:nvPr/>
          </p:nvSpPr>
          <p:spPr>
            <a:xfrm rot="0">
              <a:off x="4529278" y="257674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6" name="Google Shape;869;p275">
              <a:extLst>
                <a:ext uri="{22CCDA47-9442-4FFF-89AD-C5ADEB60DA0E}">
                  <a16:creationId xmlns:a16="http://schemas.microsoft.com/office/drawing/2010/main" id="{E86C2D55-05E8-4ABE-A7F0-96179FC92FF4}"/>
                </a:ext>
              </a:extLst>
            </p:cNvPr>
            <p:cNvSpPr/>
            <p:nvPr/>
          </p:nvSpPr>
          <p:spPr>
            <a:xfrm rot="0"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04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7" name="Google Shape;851;p275">
              <a:extLst>
                <a:ext uri="{6402612D-D0DD-4760-96AD-129531971879}">
                  <a16:creationId xmlns:a16="http://schemas.microsoft.com/office/drawing/2010/main" id="{27B11DA8-D83B-44DA-8286-3B36C39DECAB}"/>
                </a:ext>
              </a:extLst>
            </p:cNvPr>
            <p:cNvSpPr/>
            <p:nvPr/>
          </p:nvSpPr>
          <p:spPr>
            <a:xfrm rot="-5400000">
              <a:off x="3941770" y="2752250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8" name="Google Shape;870;p275">
              <a:extLst>
                <a:ext uri="{9DDF3C1D-491E-49F7-AFA1-6C6B7F744AE6}">
                  <a16:creationId xmlns:a16="http://schemas.microsoft.com/office/drawing/2010/main" id="{D4046C58-5FFE-4440-95E3-0BD150304105}"/>
                </a:ext>
              </a:extLst>
            </p:cNvPr>
            <p:cNvSpPr/>
            <p:nvPr/>
          </p:nvSpPr>
          <p:spPr>
            <a:xfrm rot="0"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9" name="Google Shape;871;p275">
              <a:extLst>
                <a:ext uri="{D32E90A9-6A50-4D4F-838A-F9DCA8932A88}">
                  <a16:creationId xmlns:a16="http://schemas.microsoft.com/office/drawing/2010/main" id="{56789F08-A30C-42A1-9E36-158F42A9960D}"/>
                </a:ext>
              </a:extLst>
            </p:cNvPr>
            <p:cNvSpPr/>
            <p:nvPr/>
          </p:nvSpPr>
          <p:spPr>
            <a:xfrm rot="0"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05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0" name="Google Shape;857;p275">
              <a:extLst>
                <a:ext uri="{7AF86A6F-1E89-4089-ACA5-E79EE75B8A58}">
                  <a16:creationId xmlns:a16="http://schemas.microsoft.com/office/drawing/2010/main" id="{B0113693-15DE-4764-9836-D08681C2AE12}"/>
                </a:ext>
              </a:extLst>
            </p:cNvPr>
            <p:cNvSpPr/>
            <p:nvPr/>
          </p:nvSpPr>
          <p:spPr>
            <a:xfrm rot="-5400000">
              <a:off x="3941769" y="3360668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1" name="Google Shape;872;p275">
              <a:extLst>
                <a:ext uri="{D0C73826-4F6E-4E54-8786-7977C30106FA}">
                  <a16:creationId xmlns:a16="http://schemas.microsoft.com/office/drawing/2010/main" id="{FFB47E22-E7EE-46B7-8CCB-9762666528FB}"/>
                </a:ext>
              </a:extLst>
            </p:cNvPr>
            <p:cNvSpPr/>
            <p:nvPr/>
          </p:nvSpPr>
          <p:spPr>
            <a:xfrm rot="0">
              <a:off x="4529278" y="3793820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2" name="Google Shape;873;p275">
              <a:extLst>
                <a:ext uri="{3F560CA4-2FA2-4719-9E89-C5BB5C2B6A6F}">
                  <a16:creationId xmlns:a16="http://schemas.microsoft.com/office/drawing/2010/main" id="{5E398F0D-A009-4C58-9F79-9E7EA4C76ADC}"/>
                </a:ext>
              </a:extLst>
            </p:cNvPr>
            <p:cNvSpPr/>
            <p:nvPr/>
          </p:nvSpPr>
          <p:spPr>
            <a:xfrm rot="0"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06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3" name="Google Shape;855;p275">
              <a:extLst>
                <a:ext uri="{83CA719C-9D05-49DA-A498-157000B6A2EB}">
                  <a16:creationId xmlns:a16="http://schemas.microsoft.com/office/drawing/2010/main" id="{66A9AB77-29FE-4C87-8CAB-CF46AF537E1D}"/>
                </a:ext>
              </a:extLst>
            </p:cNvPr>
            <p:cNvSpPr/>
            <p:nvPr/>
          </p:nvSpPr>
          <p:spPr>
            <a:xfrm rot="-5400000">
              <a:off x="3941768" y="3969207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4" name="Google Shape;874;p275">
              <a:extLst>
                <a:ext uri="{22BBC7F4-DA9F-430A-BAB5-EEC65195BF79}">
                  <a16:creationId xmlns:a16="http://schemas.microsoft.com/office/drawing/2010/main" id="{90FEC5C4-1DD6-4250-A964-6C535BD81A17}"/>
                </a:ext>
              </a:extLst>
            </p:cNvPr>
            <p:cNvSpPr/>
            <p:nvPr/>
          </p:nvSpPr>
          <p:spPr>
            <a:xfrm rot="0"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3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3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5" name="Google Shape;875;p275">
              <a:extLst>
                <a:ext uri="{020444E7-BB5E-4A44-BC65-8CEFEDDE9C1F}">
                  <a16:creationId xmlns:a16="http://schemas.microsoft.com/office/drawing/2010/main" id="{23763001-E3F4-412F-9B55-4AD3882824F2}"/>
                </a:ext>
              </a:extLst>
            </p:cNvPr>
            <p:cNvSpPr/>
            <p:nvPr/>
          </p:nvSpPr>
          <p:spPr>
            <a:xfrm rot="0">
              <a:off x="4076303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1" lang="en-US" strike="noStrike" sz="1200" u="none">
                  <a:solidFill>
                    <a:schemeClr val="dk1"/>
                  </a:solidFill>
                  <a:latin typeface="Public Sans"/>
                </a:rPr>
                <a:t>07</a:t>
              </a:r>
              <a:endParaRPr b="0" cap="none" dirty="0" i="1" lang="en-US" strike="noStrike" sz="12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6" name="Google Shape;853;p275">
              <a:extLst>
                <a:ext uri="{E7E140B2-1C56-4DED-A5A5-A7B2CCBDBE8D}">
                  <a16:creationId xmlns:a16="http://schemas.microsoft.com/office/drawing/2010/main" id="{31CE9225-7F85-4D7E-A9BD-0C42D0C56E40}"/>
                </a:ext>
              </a:extLst>
            </p:cNvPr>
            <p:cNvSpPr/>
            <p:nvPr/>
          </p:nvSpPr>
          <p:spPr>
            <a:xfrm rot="-5400000">
              <a:off x="3941767" y="4577867"/>
              <a:ext cx="144496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37" name="Google Shape;876;p275">
            <a:extLst>
              <a:ext uri="{4349930C-2027-4318-A8DF-BEF91BB2309D}">
                <a16:creationId xmlns:a16="http://schemas.microsoft.com/office/drawing/2010/main" id="{5EEAE4B3-3419-4A33-A2FD-A534C95119AD}"/>
              </a:ext>
            </a:extLst>
          </p:cNvPr>
          <p:cNvSpPr/>
          <p:nvPr>
            <p:ph idx="11" type="body"/>
          </p:nvPr>
        </p:nvSpPr>
        <p:spPr>
          <a:xfrm rot="0"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8" name="Google Shape;877;p275">
            <a:extLst>
              <a:ext uri="{D79C19D4-4004-44A5-966C-2B30C0DF2A5C}">
                <a16:creationId xmlns:a16="http://schemas.microsoft.com/office/drawing/2010/main" id="{D4EC876A-C607-42F3-9EE0-65C3FCC4F839}"/>
              </a:ext>
            </a:extLst>
          </p:cNvPr>
          <p:cNvSpPr/>
          <p:nvPr>
            <p:ph idx="12" type="body"/>
          </p:nvPr>
        </p:nvSpPr>
        <p:spPr>
          <a:xfrm rot="0">
            <a:off x="5044081" y="26370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Google Shape;878;p275">
            <a:extLst>
              <a:ext uri="{1B9E224D-C746-4230-AA81-78DD197C965B}">
                <a16:creationId xmlns:a16="http://schemas.microsoft.com/office/drawing/2010/main" id="{C8331E90-CB26-44AC-974C-A132AA7569C0}"/>
              </a:ext>
            </a:extLst>
          </p:cNvPr>
          <p:cNvSpPr/>
          <p:nvPr>
            <p:ph idx="13" type="body"/>
          </p:nvPr>
        </p:nvSpPr>
        <p:spPr>
          <a:xfrm rot="0">
            <a:off x="5044081" y="808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0" name="Google Shape;879;p275">
            <a:extLst>
              <a:ext uri="{3CCBB91C-ED6F-47AE-BCB9-9DDB35E4D077}">
                <a16:creationId xmlns:a16="http://schemas.microsoft.com/office/drawing/2010/main" id="{1258FAD0-AB30-4C71-B448-4985779A0795}"/>
              </a:ext>
            </a:extLst>
          </p:cNvPr>
          <p:cNvSpPr/>
          <p:nvPr>
            <p:ph idx="14" type="body"/>
          </p:nvPr>
        </p:nvSpPr>
        <p:spPr>
          <a:xfrm rot="0">
            <a:off x="5044081" y="44658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1" name="Google Shape;880;p275">
            <a:extLst>
              <a:ext uri="{72775699-0D53-48EB-B2A2-69C219D5959A}">
                <a16:creationId xmlns:a16="http://schemas.microsoft.com/office/drawing/2010/main" id="{14E26EE3-0532-4290-976C-3F4D2EED0615}"/>
              </a:ext>
            </a:extLst>
          </p:cNvPr>
          <p:cNvSpPr/>
          <p:nvPr>
            <p:ph idx="15" type="body"/>
          </p:nvPr>
        </p:nvSpPr>
        <p:spPr>
          <a:xfrm rot="0">
            <a:off x="5044081" y="3856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2" name="Google Shape;881;p275">
            <a:extLst>
              <a:ext uri="{8BE90C34-1CA3-4A59-8358-1C6C88B3F3B4}">
                <a16:creationId xmlns:a16="http://schemas.microsoft.com/office/drawing/2010/main" id="{E6649F6F-D88E-4CCB-92B3-08FB51F1BF24}"/>
              </a:ext>
            </a:extLst>
          </p:cNvPr>
          <p:cNvSpPr/>
          <p:nvPr>
            <p:ph idx="16" type="body"/>
          </p:nvPr>
        </p:nvSpPr>
        <p:spPr>
          <a:xfrm rot="0">
            <a:off x="5044081" y="32466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3" name="Google Shape;882;p275">
            <a:extLst>
              <a:ext uri="{7A1956A3-C23E-460B-8588-28E1199A541B}">
                <a16:creationId xmlns:a16="http://schemas.microsoft.com/office/drawing/2010/main" id="{D37DF4B8-C114-43BC-8726-DD7722C6A6C0}"/>
              </a:ext>
            </a:extLst>
          </p:cNvPr>
          <p:cNvSpPr/>
          <p:nvPr>
            <p:ph idx="17" type="body"/>
          </p:nvPr>
        </p:nvSpPr>
        <p:spPr>
          <a:xfrm rot="0">
            <a:off x="5044081" y="20274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4" name="Google Shape;883;p275">
            <a:extLst>
              <a:ext uri="{760F967E-B7B3-44D5-88A9-66A70EBAECA0}">
                <a16:creationId xmlns:a16="http://schemas.microsoft.com/office/drawing/2010/main" id="{B48654D0-9F9D-47C8-A90C-161F96D6F455}"/>
              </a:ext>
            </a:extLst>
          </p:cNvPr>
          <p:cNvSpPr/>
          <p:nvPr>
            <p:ph idx="18" type="body"/>
          </p:nvPr>
        </p:nvSpPr>
        <p:spPr>
          <a:xfrm rot="0">
            <a:off x="5044081" y="14178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lt1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3A3751BA-9B28-4799-9BE0-E8F6B24E992E}">
        <p14:creationId xmlns:p14="http://schemas.microsoft.com/office/powerpoint/2010/main" val="1694365905358"/>
      </p:ext>
    </p:extLst>
  </p:cSld>
  <p:clrMapOvr>
    <a:masterClrMapping/>
  </p:clrMapOvr>
</p:sldLayout>
</file>

<file path=ppt/slideLayouts/slideLayout6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5;p276">
            <a:extLst>
              <a:ext uri="{2EC8DB80-4F6B-4826-A765-DCCF4B5B4AAF}">
                <a16:creationId xmlns:a16="http://schemas.microsoft.com/office/drawing/2010/main" id="{97C9580A-309E-434B-A992-18C2E78404FD}"/>
              </a:ext>
            </a:extLst>
          </p:cNvPr>
          <p:cNvSpPr/>
          <p:nvPr/>
        </p:nvSpPr>
        <p:spPr>
          <a:xfrm rot="0"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cap="none" dirty="0" i="0" lang="en-US" strike="noStrike" sz="1050" u="none">
                <a:solidFill>
                  <a:schemeClr val="lt1"/>
                </a:solidFill>
                <a:latin typeface="Public Sans"/>
              </a:rPr>
              <a:t/>
            </a:r>
            <a:endParaRPr b="1" cap="none" dirty="0" i="0" lang="en-US" strike="noStrike" sz="1050" u="none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descr="Shape&#10;&#10;Description automatically generated with low confidence" id="3" name="Google Shape;886;p276">
            <a:extLst>
              <a:ext uri="{09DAD863-D064-4583-8B12-E65F77D19C3C}">
                <a16:creationId xmlns:a16="http://schemas.microsoft.com/office/drawing/2010/main" id="{565937E4-3E5C-4C89-8ABD-0BA90D0F1152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87;p276">
            <a:extLst>
              <a:ext uri="{F9C89815-AA3F-4768-A838-CEFE177AEAB5}">
                <a16:creationId xmlns:a16="http://schemas.microsoft.com/office/drawing/2010/main" id="{F224F246-4A51-4D3D-8571-EC234EDB19B8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888;p276">
            <a:extLst>
              <a:ext uri="{6D93EFC4-10F2-4057-B147-CBA1E94C1C32}">
                <a16:creationId xmlns:a16="http://schemas.microsoft.com/office/drawing/2010/main" id="{722BA95A-24DB-4CC8-B35B-394E01EBADF6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6" name="Google Shape;889;p276">
            <a:extLst>
              <a:ext uri="{7570862C-F01C-4735-9055-BDE9E1C1715E}">
                <a16:creationId xmlns:a16="http://schemas.microsoft.com/office/drawing/2010/main" id="{1AFEBA8E-0C89-4387-8D89-87B62AB9F058}"/>
              </a:ext>
            </a:extLst>
          </p:cNvPr>
          <p:cNvGrpSpPr/>
          <p:nvPr/>
        </p:nvGrpSpPr>
        <p:grpSpPr>
          <a:xfrm rot="0"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890;p276">
              <a:extLst>
                <a:ext uri="{6F70E491-6BE6-4B6C-8186-98A8A29B1F00}">
                  <a16:creationId xmlns:a16="http://schemas.microsoft.com/office/drawing/2010/main" id="{EBAF7EB0-E06D-4505-8EC1-889F024ABF73}"/>
                </a:ext>
              </a:extLst>
            </p:cNvPr>
            <p:cNvCxnSpPr>
              <a:endCxn id="17" idx="2"/>
            </p:cNvCxnSpPr>
            <p:nvPr/>
          </p:nvCxnSpPr>
          <p:spPr>
            <a:xfrm flipH="true" rot="10800000">
              <a:off x="2484438" y="969050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93;p276">
              <a:extLst>
                <a:ext uri="{F74DAF7A-F651-4DCD-A562-941AF6C56F5D}">
                  <a16:creationId xmlns:a16="http://schemas.microsoft.com/office/drawing/2010/main" id="{4A92D65B-79C0-49B6-816C-D957A8390EAD}"/>
                </a:ext>
              </a:extLst>
            </p:cNvPr>
            <p:cNvCxnSpPr>
              <a:endCxn id="20" idx="2"/>
            </p:cNvCxnSpPr>
            <p:nvPr/>
          </p:nvCxnSpPr>
          <p:spPr>
            <a:xfrm flipH="true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95;p276">
              <a:extLst>
                <a:ext uri="{3DEFD1BB-CE9C-4B46-A824-B3D48D5AAA91}">
                  <a16:creationId xmlns:a16="http://schemas.microsoft.com/office/drawing/2010/main" id="{26518E61-4595-4087-8F4C-FC0C433B88A7}"/>
                </a:ext>
              </a:extLst>
            </p:cNvPr>
            <p:cNvCxnSpPr>
              <a:endCxn id="29" idx="2"/>
            </p:cNvCxnSpPr>
            <p:nvPr/>
          </p:nvCxnSpPr>
          <p:spPr>
            <a:xfrm flipH="true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97;p276">
              <a:extLst>
                <a:ext uri="{F2848063-0ADA-4ADF-BEAF-FE5C3F07F25C}">
                  <a16:creationId xmlns:a16="http://schemas.microsoft.com/office/drawing/2010/main" id="{533412DA-191C-4A84-BD2F-CE3DE52CFFC8}"/>
                </a:ext>
              </a:extLst>
            </p:cNvPr>
            <p:cNvCxnSpPr>
              <a:endCxn id="35" idx="2"/>
            </p:cNvCxnSpPr>
            <p:nvPr/>
          </p:nvCxnSpPr>
          <p:spPr>
            <a:xfrm rot="0"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99;p276">
              <a:extLst>
                <a:ext uri="{DE8D02B2-698A-452D-96A5-1F25FAA16DDC}">
                  <a16:creationId xmlns:a16="http://schemas.microsoft.com/office/drawing/2010/main" id="{BFF776BB-63BF-4B51-A587-A1DE7CEC371C}"/>
                </a:ext>
              </a:extLst>
            </p:cNvPr>
            <p:cNvCxnSpPr>
              <a:endCxn id="26" idx="2"/>
            </p:cNvCxnSpPr>
            <p:nvPr/>
          </p:nvCxnSpPr>
          <p:spPr>
            <a:xfrm rot="0"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01;p276">
              <a:extLst>
                <a:ext uri="{D541F1D3-1292-41FA-A520-AE956098FDC2}">
                  <a16:creationId xmlns:a16="http://schemas.microsoft.com/office/drawing/2010/main" id="{C5ADFA1E-54B8-4E6D-950A-98752C3B8B85}"/>
                </a:ext>
              </a:extLst>
            </p:cNvPr>
            <p:cNvCxnSpPr>
              <a:endCxn id="23" idx="2"/>
            </p:cNvCxnSpPr>
            <p:nvPr/>
          </p:nvCxnSpPr>
          <p:spPr>
            <a:xfrm rot="0"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03;p276">
              <a:extLst>
                <a:ext uri="{173C326D-6ED1-47E1-AF23-A6B4CAED3EA4}">
                  <a16:creationId xmlns:a16="http://schemas.microsoft.com/office/drawing/2010/main" id="{8CB58105-08EF-40BD-9A14-6A30AB460FE6}"/>
                </a:ext>
              </a:extLst>
            </p:cNvPr>
            <p:cNvCxnSpPr>
              <a:endCxn id="32" idx="2"/>
            </p:cNvCxnSpPr>
            <p:nvPr/>
          </p:nvCxnSpPr>
          <p:spPr>
            <a:xfrm rot="0">
              <a:off x="2484306" y="2825752"/>
              <a:ext cx="936000" cy="0"/>
            </a:xfrm>
            <a:prstGeom prst="line">
              <a:avLst/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891;p276">
              <a:extLst>
                <a:ext uri="{69D39FE5-6350-41BE-941C-A9F216EA7FFF}">
                  <a16:creationId xmlns:a16="http://schemas.microsoft.com/office/drawing/2010/main" id="{701DB983-E658-416D-857C-37F65533B8E8}"/>
                </a:ext>
              </a:extLst>
            </p:cNvPr>
            <p:cNvSpPr/>
            <p:nvPr/>
          </p:nvSpPr>
          <p:spPr>
            <a:xfrm rot="0"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5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1500" u="none">
                <a:solidFill>
                  <a:schemeClr val="dk1"/>
                </a:solidFill>
                <a:latin typeface="Public Sans"/>
              </a:endParaRPr>
            </a:p>
          </p:txBody>
        </p:sp>
        <p:grpSp>
          <p:nvGrpSpPr>
            <p:cNvPr id="15" name="Google Shape;905;p276">
              <a:extLst>
                <a:ext uri="{174A4C7D-467F-4305-9588-70374B9B980D}">
                  <a16:creationId xmlns:a16="http://schemas.microsoft.com/office/drawing/2010/main" id="{28BC2AE9-44BB-4B1E-A972-E6BD06F9086B}"/>
                </a:ext>
              </a:extLst>
            </p:cNvPr>
            <p:cNvGrpSpPr/>
            <p:nvPr/>
          </p:nvGrpSpPr>
          <p:grpSpPr>
            <a:xfrm rot="0"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06;p276">
                <a:extLst>
                  <a:ext uri="{8452B27A-A79A-4178-8DA9-E27262A5F8A3}">
                    <a16:creationId xmlns:a16="http://schemas.microsoft.com/office/drawing/2010/main" id="{B058EF5F-EC74-4B89-BB9F-E5982FCD0D1A}"/>
                  </a:ext>
                </a:extLst>
              </p:cNvPr>
              <p:cNvGrpSpPr/>
              <p:nvPr/>
            </p:nvGrpSpPr>
            <p:grpSpPr>
              <a:xfrm rot="0"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892;p276">
                  <a:extLst>
                    <a:ext uri="{CE2ADBBB-2294-43B2-8420-9C35B4892221}">
                      <a16:creationId xmlns:a16="http://schemas.microsoft.com/office/drawing/2010/main" id="{6B264772-3CCB-41D6-8F36-983899100244}"/>
                    </a:ext>
                  </a:extLst>
                </p:cNvPr>
                <p:cNvSpPr/>
                <p:nvPr/>
              </p:nvSpPr>
              <p:spPr>
                <a:xfrm rot="0"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907;p276">
                  <a:extLst>
                    <a:ext uri="{C47289EF-A407-4976-BC51-00706FF73868}">
                      <a16:creationId xmlns:a16="http://schemas.microsoft.com/office/drawing/2010/main" id="{259A9B5D-3D59-49CD-8ECC-A8A1974FC456}"/>
                    </a:ext>
                  </a:extLst>
                </p:cNvPr>
                <p:cNvSpPr/>
                <p:nvPr/>
              </p:nvSpPr>
              <p:spPr>
                <a:xfrm rot="0"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1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19" name="Google Shape;908;p276">
                <a:extLst>
                  <a:ext uri="{43D82AF5-DCCE-4A0B-A7EB-36A6ABA4D6CF}">
                    <a16:creationId xmlns:a16="http://schemas.microsoft.com/office/drawing/2010/main" id="{90EFAD4B-FD36-4727-BAEB-7FEFC2B4860D}"/>
                  </a:ext>
                </a:extLst>
              </p:cNvPr>
              <p:cNvGrpSpPr/>
              <p:nvPr/>
            </p:nvGrpSpPr>
            <p:grpSpPr>
              <a:xfrm rot="0"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894;p276">
                  <a:extLst>
                    <a:ext uri="{A8FF1C07-5128-4F17-8AA9-FBCED6E96DF1}">
                      <a16:creationId xmlns:a16="http://schemas.microsoft.com/office/drawing/2010/main" id="{B9905656-57B9-4809-A00F-D93542141611}"/>
                    </a:ext>
                  </a:extLst>
                </p:cNvPr>
                <p:cNvSpPr/>
                <p:nvPr/>
              </p:nvSpPr>
              <p:spPr>
                <a:xfrm rot="0"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909;p276">
                  <a:extLst>
                    <a:ext uri="{F30E662C-5A01-41EA-A7C6-D900810D5748}">
                      <a16:creationId xmlns:a16="http://schemas.microsoft.com/office/drawing/2010/main" id="{9C2F753D-C526-4962-BDA5-509D3DD75E70}"/>
                    </a:ext>
                  </a:extLst>
                </p:cNvPr>
                <p:cNvSpPr/>
                <p:nvPr/>
              </p:nvSpPr>
              <p:spPr>
                <a:xfrm rot="0"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2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2" name="Google Shape;910;p276">
                <a:extLst>
                  <a:ext uri="{06A57FF4-FB79-4338-81FA-DDEF3FAA3CC3}">
                    <a16:creationId xmlns:a16="http://schemas.microsoft.com/office/drawing/2010/main" id="{CC49426D-E619-4494-9854-0D20BC0C3CC2}"/>
                  </a:ext>
                </a:extLst>
              </p:cNvPr>
              <p:cNvGrpSpPr/>
              <p:nvPr/>
            </p:nvGrpSpPr>
            <p:grpSpPr>
              <a:xfrm rot="0"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02;p276">
                  <a:extLst>
                    <a:ext uri="{77E21A81-4AE3-44BB-B3F4-8122DDD8564F}">
                      <a16:creationId xmlns:a16="http://schemas.microsoft.com/office/drawing/2010/main" id="{EDB1FC85-A8BF-4E02-B3DA-DC249B3E7878}"/>
                    </a:ext>
                  </a:extLst>
                </p:cNvPr>
                <p:cNvSpPr/>
                <p:nvPr/>
              </p:nvSpPr>
              <p:spPr>
                <a:xfrm rot="0"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4" name="Google Shape;911;p276">
                  <a:extLst>
                    <a:ext uri="{F8F5A88E-F710-4FC7-821C-96B2A6181E4B}">
                      <a16:creationId xmlns:a16="http://schemas.microsoft.com/office/drawing/2010/main" id="{A4C1A213-2605-4F8F-8926-D901F0C16BD7}"/>
                    </a:ext>
                  </a:extLst>
                </p:cNvPr>
                <p:cNvSpPr/>
                <p:nvPr/>
              </p:nvSpPr>
              <p:spPr>
                <a:xfrm rot="0"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5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5" name="Google Shape;912;p276">
                <a:extLst>
                  <a:ext uri="{2F00725E-C06F-494B-967A-6A50C83C9A0A}">
                    <a16:creationId xmlns:a16="http://schemas.microsoft.com/office/drawing/2010/main" id="{0CE1F493-192B-436A-AA9D-2514F7905354}"/>
                  </a:ext>
                </a:extLst>
              </p:cNvPr>
              <p:cNvGrpSpPr/>
              <p:nvPr/>
            </p:nvGrpSpPr>
            <p:grpSpPr>
              <a:xfrm rot="0"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00;p276">
                  <a:extLst>
                    <a:ext uri="{A068FDCA-CAD9-417C-AD58-C1D5120364C0}">
                      <a16:creationId xmlns:a16="http://schemas.microsoft.com/office/drawing/2010/main" id="{CE95A000-3F43-4FA3-8C3D-1A90617EB10C}"/>
                    </a:ext>
                  </a:extLst>
                </p:cNvPr>
                <p:cNvSpPr/>
                <p:nvPr/>
              </p:nvSpPr>
              <p:spPr>
                <a:xfrm rot="0"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913;p276">
                  <a:extLst>
                    <a:ext uri="{EE3EF2DC-5476-49C2-9EC7-03ABCB95BCE5}">
                      <a16:creationId xmlns:a16="http://schemas.microsoft.com/office/drawing/2010/main" id="{159DCAD6-A562-418F-AE1C-E7AAF6891888}"/>
                    </a:ext>
                  </a:extLst>
                </p:cNvPr>
                <p:cNvSpPr/>
                <p:nvPr/>
              </p:nvSpPr>
              <p:spPr>
                <a:xfrm rot="0"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6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8" name="Google Shape;914;p276">
                <a:extLst>
                  <a:ext uri="{3C44F5B1-1C71-41CB-BB49-CEB62B3ACAC3}">
                    <a16:creationId xmlns:a16="http://schemas.microsoft.com/office/drawing/2010/main" id="{1531F18B-704C-4285-AF8E-6D771A400061}"/>
                  </a:ext>
                </a:extLst>
              </p:cNvPr>
              <p:cNvGrpSpPr/>
              <p:nvPr/>
            </p:nvGrpSpPr>
            <p:grpSpPr>
              <a:xfrm rot="0"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896;p276">
                  <a:extLst>
                    <a:ext uri="{EB09675D-BCD6-4442-9F41-0982E9CFD2D0}">
                      <a16:creationId xmlns:a16="http://schemas.microsoft.com/office/drawing/2010/main" id="{C7D6C850-2435-41BA-8161-7DFD049DE6A9}"/>
                    </a:ext>
                  </a:extLst>
                </p:cNvPr>
                <p:cNvSpPr/>
                <p:nvPr/>
              </p:nvSpPr>
              <p:spPr>
                <a:xfrm rot="0"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0" name="Google Shape;915;p276">
                  <a:extLst>
                    <a:ext uri="{01AF1468-FF4A-4DD6-8E79-71A679EF1227}">
                      <a16:creationId xmlns:a16="http://schemas.microsoft.com/office/drawing/2010/main" id="{3B779CE6-7577-4BB3-87E7-EB31A33DBE50}"/>
                    </a:ext>
                  </a:extLst>
                </p:cNvPr>
                <p:cNvSpPr/>
                <p:nvPr/>
              </p:nvSpPr>
              <p:spPr>
                <a:xfrm rot="0"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3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1" name="Google Shape;916;p276">
                <a:extLst>
                  <a:ext uri="{2655BF3D-3ABD-4886-AF56-11702FA68DF5}">
                    <a16:creationId xmlns:a16="http://schemas.microsoft.com/office/drawing/2010/main" id="{059FF20A-C885-4CC7-B078-CC30A86437A1}"/>
                  </a:ext>
                </a:extLst>
              </p:cNvPr>
              <p:cNvGrpSpPr/>
              <p:nvPr/>
            </p:nvGrpSpPr>
            <p:grpSpPr>
              <a:xfrm rot="0"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04;p276">
                  <a:extLst>
                    <a:ext uri="{5D1B2317-0685-4DC8-B223-24F4A35780F6}">
                      <a16:creationId xmlns:a16="http://schemas.microsoft.com/office/drawing/2010/main" id="{2A7752C2-D2B7-4486-A64D-B26CEF104B67}"/>
                    </a:ext>
                  </a:extLst>
                </p:cNvPr>
                <p:cNvSpPr/>
                <p:nvPr/>
              </p:nvSpPr>
              <p:spPr>
                <a:xfrm rot="0"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917;p276">
                  <a:extLst>
                    <a:ext uri="{01E7DE80-2B0A-4BA5-AB4D-6DE06639AAAB}">
                      <a16:creationId xmlns:a16="http://schemas.microsoft.com/office/drawing/2010/main" id="{D38157DD-51A0-4F2C-910C-6CAC859426E3}"/>
                    </a:ext>
                  </a:extLst>
                </p:cNvPr>
                <p:cNvSpPr/>
                <p:nvPr/>
              </p:nvSpPr>
              <p:spPr>
                <a:xfrm rot="0"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rgbClr val="c88c32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4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4" name="Google Shape;918;p276">
                <a:extLst>
                  <a:ext uri="{380C2AAA-E648-4C51-97C1-2BC464DA6620}">
                    <a16:creationId xmlns:a16="http://schemas.microsoft.com/office/drawing/2010/main" id="{054D33B8-8C41-4974-862B-963A67492926}"/>
                  </a:ext>
                </a:extLst>
              </p:cNvPr>
              <p:cNvGrpSpPr/>
              <p:nvPr/>
            </p:nvGrpSpPr>
            <p:grpSpPr>
              <a:xfrm rot="0"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898;p276">
                  <a:extLst>
                    <a:ext uri="{3B5F7AD0-979B-45E0-BE2D-34AAD38FC68E}">
                      <a16:creationId xmlns:a16="http://schemas.microsoft.com/office/drawing/2010/main" id="{1D758B8D-ADF8-454B-B4C4-D14A72CDEEF3}"/>
                    </a:ext>
                  </a:extLst>
                </p:cNvPr>
                <p:cNvSpPr/>
                <p:nvPr/>
              </p:nvSpPr>
              <p:spPr>
                <a:xfrm rot="0"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6" name="Google Shape;919;p276">
                  <a:extLst>
                    <a:ext uri="{BB38F50E-9CF9-43E9-AAFC-CEC8EFE44768}">
                      <a16:creationId xmlns:a16="http://schemas.microsoft.com/office/drawing/2010/main" id="{C6A65105-1DFD-4908-A122-D881B1CB4798}"/>
                    </a:ext>
                  </a:extLst>
                </p:cNvPr>
                <p:cNvSpPr/>
                <p:nvPr/>
              </p:nvSpPr>
              <p:spPr>
                <a:xfrm rot="0"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7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</p:grpSp>
      </p:grpSp>
      <p:sp>
        <p:nvSpPr>
          <p:cNvPr id="37" name="Google Shape;920;p276">
            <a:extLst>
              <a:ext uri="{1C5234E8-F304-45E7-80D4-CD5BA33FD7D7}">
                <a16:creationId xmlns:a16="http://schemas.microsoft.com/office/drawing/2010/main" id="{2B2C0697-9D2F-4760-8372-29634FE02E20}"/>
              </a:ext>
            </a:extLst>
          </p:cNvPr>
          <p:cNvSpPr/>
          <p:nvPr>
            <p:ph idx="11" type="body"/>
          </p:nvPr>
        </p:nvSpPr>
        <p:spPr>
          <a:xfrm rot="0"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8" name="Google Shape;921;p276">
            <a:extLst>
              <a:ext uri="{E4F6F175-D1D1-492D-ABC1-251238149649}">
                <a16:creationId xmlns:a16="http://schemas.microsoft.com/office/drawing/2010/main" id="{21D3A53A-CBE9-4A01-BE1F-9C62B27706A0}"/>
              </a:ext>
            </a:extLst>
          </p:cNvPr>
          <p:cNvSpPr/>
          <p:nvPr>
            <p:ph idx="12" type="body"/>
          </p:nvPr>
        </p:nvSpPr>
        <p:spPr>
          <a:xfrm rot="0"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Google Shape;922;p276">
            <a:extLst>
              <a:ext uri="{3AB43E94-25A7-457B-97EA-1DBC51F903C0}">
                <a16:creationId xmlns:a16="http://schemas.microsoft.com/office/drawing/2010/main" id="{40129C22-7B18-498B-AF93-1268B6CA550F}"/>
              </a:ext>
            </a:extLst>
          </p:cNvPr>
          <p:cNvSpPr/>
          <p:nvPr>
            <p:ph idx="13" type="body"/>
          </p:nvPr>
        </p:nvSpPr>
        <p:spPr>
          <a:xfrm rot="0"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0" name="Google Shape;923;p276">
            <a:extLst>
              <a:ext uri="{CC1E2D65-2728-47B2-80C0-DAAADCD65D97}">
                <a16:creationId xmlns:a16="http://schemas.microsoft.com/office/drawing/2010/main" id="{683C5089-D87D-4F73-AA20-DC7895D0A28A}"/>
              </a:ext>
            </a:extLst>
          </p:cNvPr>
          <p:cNvSpPr/>
          <p:nvPr>
            <p:ph idx="14" type="body"/>
          </p:nvPr>
        </p:nvSpPr>
        <p:spPr>
          <a:xfrm rot="0"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1" name="Google Shape;924;p276">
            <a:extLst>
              <a:ext uri="{EC023F71-BCCD-4CE2-863E-3E1E7F4BEA4E}">
                <a16:creationId xmlns:a16="http://schemas.microsoft.com/office/drawing/2010/main" id="{05AF037F-327E-478C-8EFA-4502CED5ED49}"/>
              </a:ext>
            </a:extLst>
          </p:cNvPr>
          <p:cNvSpPr/>
          <p:nvPr>
            <p:ph idx="15" type="body"/>
          </p:nvPr>
        </p:nvSpPr>
        <p:spPr>
          <a:xfrm rot="0"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2" name="Google Shape;925;p276">
            <a:extLst>
              <a:ext uri="{9655F8D0-49A6-4F53-8985-09AEE3CEBCDD}">
                <a16:creationId xmlns:a16="http://schemas.microsoft.com/office/drawing/2010/main" id="{373364A8-E2F1-4EA9-9F3D-3E235D2015BD}"/>
              </a:ext>
            </a:extLst>
          </p:cNvPr>
          <p:cNvSpPr/>
          <p:nvPr>
            <p:ph idx="16" type="body"/>
          </p:nvPr>
        </p:nvSpPr>
        <p:spPr>
          <a:xfrm rot="0"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3" name="Google Shape;926;p276">
            <a:extLst>
              <a:ext uri="{88B72A32-E0F3-4DD6-8F95-43D4F461CAAB}">
                <a16:creationId xmlns:a16="http://schemas.microsoft.com/office/drawing/2010/main" id="{A10B512C-01EA-4BA2-A609-D716381A3012}"/>
              </a:ext>
            </a:extLst>
          </p:cNvPr>
          <p:cNvSpPr/>
          <p:nvPr>
            <p:ph idx="17" type="body"/>
          </p:nvPr>
        </p:nvSpPr>
        <p:spPr>
          <a:xfrm rot="0"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4" name="Google Shape;927;p276">
            <a:extLst>
              <a:ext uri="{FBECBBC1-1777-4D12-8845-DFE55C93B1A0}">
                <a16:creationId xmlns:a16="http://schemas.microsoft.com/office/drawing/2010/main" id="{735FE3E3-95CF-47C4-B6BB-4A7A30B0B572}"/>
              </a:ext>
            </a:extLst>
          </p:cNvPr>
          <p:cNvSpPr/>
          <p:nvPr>
            <p:ph idx="18" type="body"/>
          </p:nvPr>
        </p:nvSpPr>
        <p:spPr>
          <a:xfrm rot="0"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A7BFB22F-CCAF-4CA0-B3EB-818F07938FFA}">
        <p14:creationId xmlns:p14="http://schemas.microsoft.com/office/powerpoint/2010/main" val="1694365905364"/>
      </p:ext>
    </p:extLst>
  </p:cSld>
  <p:clrMapOvr>
    <a:masterClrMapping/>
  </p:clrMapOvr>
</p:sldLayout>
</file>

<file path=ppt/slideLayouts/slideLayout6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9;p277">
            <a:extLst>
              <a:ext uri="{A4F4E84B-1893-4EF5-8757-3C886A479A0B}">
                <a16:creationId xmlns:a16="http://schemas.microsoft.com/office/drawing/2010/main" id="{B08A457B-92EF-40DA-9191-8356E9916134}"/>
              </a:ext>
            </a:extLst>
          </p:cNvPr>
          <p:cNvSpPr/>
          <p:nvPr/>
        </p:nvSpPr>
        <p:spPr>
          <a:xfrm rot="0"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cap="none" dirty="0" i="0" lang="en-US" strike="noStrike" sz="1050" u="none">
                <a:solidFill>
                  <a:schemeClr val="lt1"/>
                </a:solidFill>
                <a:latin typeface="Public Sans"/>
              </a:rPr>
              <a:t/>
            </a:r>
            <a:endParaRPr b="1" cap="none" dirty="0" i="0" lang="en-US" strike="noStrike" sz="1050" u="none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descr="Shape&#10;&#10;Description automatically generated with low confidence" id="3" name="Google Shape;930;p277">
            <a:extLst>
              <a:ext uri="{C7D75B83-C10A-4DAC-A356-905972445DEA}">
                <a16:creationId xmlns:a16="http://schemas.microsoft.com/office/drawing/2010/main" id="{0D605CAE-FCEE-4724-837D-6BF1957426FA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1;p277">
            <a:extLst>
              <a:ext uri="{A5E50B57-BB13-4B03-B1A0-8D4140EB17B8}">
                <a16:creationId xmlns:a16="http://schemas.microsoft.com/office/drawing/2010/main" id="{4607FA02-6EE1-4E83-B61C-14218367A3C2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932;p277">
            <a:extLst>
              <a:ext uri="{C93716A7-58B9-4BAA-BF5E-3C87FC7C6384}">
                <a16:creationId xmlns:a16="http://schemas.microsoft.com/office/drawing/2010/main" id="{26DC40FD-E2AC-4AE7-9E4C-152361AB8E77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6" name="Google Shape;933;p277">
            <a:extLst>
              <a:ext uri="{7D5277E8-404B-4230-87AE-AF636F82AA98}">
                <a16:creationId xmlns:a16="http://schemas.microsoft.com/office/drawing/2010/main" id="{05ACA52C-8063-45D9-AD2D-1BAF1AD51D29}"/>
              </a:ext>
            </a:extLst>
          </p:cNvPr>
          <p:cNvGrpSpPr/>
          <p:nvPr/>
        </p:nvGrpSpPr>
        <p:grpSpPr>
          <a:xfrm rot="0"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934;p277">
              <a:extLst>
                <a:ext uri="{778D4D7F-7289-470A-9545-6E77C804A600}">
                  <a16:creationId xmlns:a16="http://schemas.microsoft.com/office/drawing/2010/main" id="{E6B841CB-165F-4ACF-A65C-D40D6CB095C8}"/>
                </a:ext>
              </a:extLst>
            </p:cNvPr>
            <p:cNvCxnSpPr>
              <a:endCxn id="17" idx="2"/>
            </p:cNvCxnSpPr>
            <p:nvPr/>
          </p:nvCxnSpPr>
          <p:spPr>
            <a:xfrm flipH="true" rot="10800000">
              <a:off x="2484438" y="969050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937;p277">
              <a:extLst>
                <a:ext uri="{53271FE2-9F42-4290-BD09-323C5414EB4B}">
                  <a16:creationId xmlns:a16="http://schemas.microsoft.com/office/drawing/2010/main" id="{92E3291C-4D17-4AEE-95DE-4F88C8EB17E5}"/>
                </a:ext>
              </a:extLst>
            </p:cNvPr>
            <p:cNvCxnSpPr>
              <a:endCxn id="20" idx="2"/>
            </p:cNvCxnSpPr>
            <p:nvPr/>
          </p:nvCxnSpPr>
          <p:spPr>
            <a:xfrm flipH="true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939;p277">
              <a:extLst>
                <a:ext uri="{9D7A878B-656C-4FF2-9BD9-4EB9D6041D1A}">
                  <a16:creationId xmlns:a16="http://schemas.microsoft.com/office/drawing/2010/main" id="{9DB95E4D-5F88-4492-813F-20BF0B644E12}"/>
                </a:ext>
              </a:extLst>
            </p:cNvPr>
            <p:cNvCxnSpPr>
              <a:endCxn id="29" idx="2"/>
            </p:cNvCxnSpPr>
            <p:nvPr/>
          </p:nvCxnSpPr>
          <p:spPr>
            <a:xfrm flipH="true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941;p277">
              <a:extLst>
                <a:ext uri="{D9F74D7B-0F51-424B-A253-FE53A6E3FAF4}">
                  <a16:creationId xmlns:a16="http://schemas.microsoft.com/office/drawing/2010/main" id="{167B777D-3A6D-497F-965E-F0969BD0BB8C}"/>
                </a:ext>
              </a:extLst>
            </p:cNvPr>
            <p:cNvCxnSpPr>
              <a:endCxn id="35" idx="2"/>
            </p:cNvCxnSpPr>
            <p:nvPr/>
          </p:nvCxnSpPr>
          <p:spPr>
            <a:xfrm rot="0"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943;p277">
              <a:extLst>
                <a:ext uri="{9C1F50B7-7062-4370-8F0C-7ED22DDC7D28}">
                  <a16:creationId xmlns:a16="http://schemas.microsoft.com/office/drawing/2010/main" id="{33473BED-B7FF-4713-9011-EDE3DDB76671}"/>
                </a:ext>
              </a:extLst>
            </p:cNvPr>
            <p:cNvCxnSpPr>
              <a:endCxn id="26" idx="2"/>
            </p:cNvCxnSpPr>
            <p:nvPr/>
          </p:nvCxnSpPr>
          <p:spPr>
            <a:xfrm rot="0"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45;p277">
              <a:extLst>
                <a:ext uri="{E0CF4DC7-2709-4C75-BE01-8B526F0A2A82}">
                  <a16:creationId xmlns:a16="http://schemas.microsoft.com/office/drawing/2010/main" id="{4CD7B637-146C-4EF9-8CEA-27A30542B9BA}"/>
                </a:ext>
              </a:extLst>
            </p:cNvPr>
            <p:cNvCxnSpPr>
              <a:endCxn id="23" idx="2"/>
            </p:cNvCxnSpPr>
            <p:nvPr/>
          </p:nvCxnSpPr>
          <p:spPr>
            <a:xfrm rot="0"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47;p277">
              <a:extLst>
                <a:ext uri="{63C3021D-62F9-4A44-8620-D4F228D6B496}">
                  <a16:creationId xmlns:a16="http://schemas.microsoft.com/office/drawing/2010/main" id="{DC57773E-23D8-4882-9B32-F4E21EB64EB7}"/>
                </a:ext>
              </a:extLst>
            </p:cNvPr>
            <p:cNvCxnSpPr>
              <a:endCxn id="32" idx="2"/>
            </p:cNvCxnSpPr>
            <p:nvPr/>
          </p:nvCxnSpPr>
          <p:spPr>
            <a:xfrm rot="0">
              <a:off x="2484306" y="2825752"/>
              <a:ext cx="936000" cy="0"/>
            </a:xfrm>
            <a:prstGeom prst="line">
              <a:avLst/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935;p277">
              <a:extLst>
                <a:ext uri="{99D7FC86-5B71-46EF-8386-7B337ABE23AC}">
                  <a16:creationId xmlns:a16="http://schemas.microsoft.com/office/drawing/2010/main" id="{31082E71-E38B-477E-A668-870999EF64AA}"/>
                </a:ext>
              </a:extLst>
            </p:cNvPr>
            <p:cNvSpPr/>
            <p:nvPr/>
          </p:nvSpPr>
          <p:spPr>
            <a:xfrm rot="0"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5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1500" u="none">
                <a:solidFill>
                  <a:schemeClr val="dk1"/>
                </a:solidFill>
                <a:latin typeface="Public Sans"/>
              </a:endParaRPr>
            </a:p>
          </p:txBody>
        </p:sp>
        <p:grpSp>
          <p:nvGrpSpPr>
            <p:cNvPr id="15" name="Google Shape;949;p277">
              <a:extLst>
                <a:ext uri="{B81668CA-D9E3-4DA4-BDEC-98E2DDE7308A}">
                  <a16:creationId xmlns:a16="http://schemas.microsoft.com/office/drawing/2010/main" id="{9E26873D-4588-4033-8FE7-56987A2816E8}"/>
                </a:ext>
              </a:extLst>
            </p:cNvPr>
            <p:cNvGrpSpPr/>
            <p:nvPr/>
          </p:nvGrpSpPr>
          <p:grpSpPr>
            <a:xfrm rot="0"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50;p277">
                <a:extLst>
                  <a:ext uri="{F3C18F79-96BA-4539-AFA5-B9BF1DBAAF2C}">
                    <a16:creationId xmlns:a16="http://schemas.microsoft.com/office/drawing/2010/main" id="{889A078C-34D8-46B8-9F95-FDDC7C86A3D0}"/>
                  </a:ext>
                </a:extLst>
              </p:cNvPr>
              <p:cNvGrpSpPr/>
              <p:nvPr/>
            </p:nvGrpSpPr>
            <p:grpSpPr>
              <a:xfrm rot="0"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936;p277">
                  <a:extLst>
                    <a:ext uri="{AEC4B412-5921-4FF8-A4FE-E61B4E425CD7}">
                      <a16:creationId xmlns:a16="http://schemas.microsoft.com/office/drawing/2010/main" id="{287AE3D3-60B1-45E5-B26B-8FD5F29AE6CB}"/>
                    </a:ext>
                  </a:extLst>
                </p:cNvPr>
                <p:cNvSpPr/>
                <p:nvPr/>
              </p:nvSpPr>
              <p:spPr>
                <a:xfrm rot="0"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951;p277">
                  <a:extLst>
                    <a:ext uri="{C09F1193-DDF8-4771-A144-E5A5E5336D2F}">
                      <a16:creationId xmlns:a16="http://schemas.microsoft.com/office/drawing/2010/main" id="{E5D9DFBF-510E-4A43-AB5D-5E9EA8AF1DB8}"/>
                    </a:ext>
                  </a:extLst>
                </p:cNvPr>
                <p:cNvSpPr/>
                <p:nvPr/>
              </p:nvSpPr>
              <p:spPr>
                <a:xfrm rot="0"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1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19" name="Google Shape;952;p277">
                <a:extLst>
                  <a:ext uri="{F29ECBF2-F565-4F48-A90E-FB9E18D48067}">
                    <a16:creationId xmlns:a16="http://schemas.microsoft.com/office/drawing/2010/main" id="{8086BEEC-0EC7-46F0-B2BC-A3951F05C0CB}"/>
                  </a:ext>
                </a:extLst>
              </p:cNvPr>
              <p:cNvGrpSpPr/>
              <p:nvPr/>
            </p:nvGrpSpPr>
            <p:grpSpPr>
              <a:xfrm rot="0"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938;p277">
                  <a:extLst>
                    <a:ext uri="{C3629E45-E184-4731-B6C9-05958AB2764E}">
                      <a16:creationId xmlns:a16="http://schemas.microsoft.com/office/drawing/2010/main" id="{41EE888E-4FEB-4AD0-B496-F339FBAB42E8}"/>
                    </a:ext>
                  </a:extLst>
                </p:cNvPr>
                <p:cNvSpPr/>
                <p:nvPr/>
              </p:nvSpPr>
              <p:spPr>
                <a:xfrm rot="0"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953;p277">
                  <a:extLst>
                    <a:ext uri="{ECFB92F6-DA4B-4E40-9155-5B8C88210BAE}">
                      <a16:creationId xmlns:a16="http://schemas.microsoft.com/office/drawing/2010/main" id="{D0938818-FFCE-4705-A4A1-F5BF06C21D6E}"/>
                    </a:ext>
                  </a:extLst>
                </p:cNvPr>
                <p:cNvSpPr/>
                <p:nvPr/>
              </p:nvSpPr>
              <p:spPr>
                <a:xfrm rot="0"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2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2" name="Google Shape;954;p277">
                <a:extLst>
                  <a:ext uri="{38FC6788-43FA-4295-AE3E-E5B9B6F48650}">
                    <a16:creationId xmlns:a16="http://schemas.microsoft.com/office/drawing/2010/main" id="{D7A4CDF4-9E93-4D6B-BF40-A80265D22B05}"/>
                  </a:ext>
                </a:extLst>
              </p:cNvPr>
              <p:cNvGrpSpPr/>
              <p:nvPr/>
            </p:nvGrpSpPr>
            <p:grpSpPr>
              <a:xfrm rot="0"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46;p277">
                  <a:extLst>
                    <a:ext uri="{6D05D785-3985-4D99-B97C-F79F84313576}">
                      <a16:creationId xmlns:a16="http://schemas.microsoft.com/office/drawing/2010/main" id="{60F8591B-31D8-4520-931D-CE20BEE01E09}"/>
                    </a:ext>
                  </a:extLst>
                </p:cNvPr>
                <p:cNvSpPr/>
                <p:nvPr/>
              </p:nvSpPr>
              <p:spPr>
                <a:xfrm rot="0"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4" name="Google Shape;955;p277">
                  <a:extLst>
                    <a:ext uri="{5256FE23-7C3E-4427-BA5D-154D63098E4D}">
                      <a16:creationId xmlns:a16="http://schemas.microsoft.com/office/drawing/2010/main" id="{3AC0A165-657F-46A9-A9E8-7B81D6AB35B5}"/>
                    </a:ext>
                  </a:extLst>
                </p:cNvPr>
                <p:cNvSpPr/>
                <p:nvPr/>
              </p:nvSpPr>
              <p:spPr>
                <a:xfrm rot="0"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5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5" name="Google Shape;956;p277">
                <a:extLst>
                  <a:ext uri="{67DF8984-C73E-444B-B3FE-39BC6FA3171A}">
                    <a16:creationId xmlns:a16="http://schemas.microsoft.com/office/drawing/2010/main" id="{EAF2253A-C522-4175-B699-7A88936A85F7}"/>
                  </a:ext>
                </a:extLst>
              </p:cNvPr>
              <p:cNvGrpSpPr/>
              <p:nvPr/>
            </p:nvGrpSpPr>
            <p:grpSpPr>
              <a:xfrm rot="0"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44;p277">
                  <a:extLst>
                    <a:ext uri="{49936355-1478-495E-B52E-10A35E747B17}">
                      <a16:creationId xmlns:a16="http://schemas.microsoft.com/office/drawing/2010/main" id="{C784431B-EDB5-4347-9876-097AB5462BF0}"/>
                    </a:ext>
                  </a:extLst>
                </p:cNvPr>
                <p:cNvSpPr/>
                <p:nvPr/>
              </p:nvSpPr>
              <p:spPr>
                <a:xfrm rot="0"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957;p277">
                  <a:extLst>
                    <a:ext uri="{14038D59-4CC3-475F-8CD8-DD253A64A2C2}">
                      <a16:creationId xmlns:a16="http://schemas.microsoft.com/office/drawing/2010/main" id="{DBA3597C-CFB7-4EE2-8D95-4DB451CFD41A}"/>
                    </a:ext>
                  </a:extLst>
                </p:cNvPr>
                <p:cNvSpPr/>
                <p:nvPr/>
              </p:nvSpPr>
              <p:spPr>
                <a:xfrm rot="0"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6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8" name="Google Shape;958;p277">
                <a:extLst>
                  <a:ext uri="{7FB3ECEC-919F-4526-B9FA-4F7195307E58}">
                    <a16:creationId xmlns:a16="http://schemas.microsoft.com/office/drawing/2010/main" id="{FF8E288F-6884-418B-ACD4-32B58C378313}"/>
                  </a:ext>
                </a:extLst>
              </p:cNvPr>
              <p:cNvGrpSpPr/>
              <p:nvPr/>
            </p:nvGrpSpPr>
            <p:grpSpPr>
              <a:xfrm rot="0"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940;p277">
                  <a:extLst>
                    <a:ext uri="{3F96FB64-B53C-4FA5-B447-C115409DFE35}">
                      <a16:creationId xmlns:a16="http://schemas.microsoft.com/office/drawing/2010/main" id="{AEDCEB24-78C8-4FF9-8A62-0176D2CDC537}"/>
                    </a:ext>
                  </a:extLst>
                </p:cNvPr>
                <p:cNvSpPr/>
                <p:nvPr/>
              </p:nvSpPr>
              <p:spPr>
                <a:xfrm rot="0"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0" name="Google Shape;959;p277">
                  <a:extLst>
                    <a:ext uri="{51283E0A-8BDB-4FB4-BEF0-1CACAF801A1A}">
                      <a16:creationId xmlns:a16="http://schemas.microsoft.com/office/drawing/2010/main" id="{7D6B8BE3-718E-4187-9D2B-BA43DCBA7F1C}"/>
                    </a:ext>
                  </a:extLst>
                </p:cNvPr>
                <p:cNvSpPr/>
                <p:nvPr/>
              </p:nvSpPr>
              <p:spPr>
                <a:xfrm rot="0"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3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1" name="Google Shape;960;p277">
                <a:extLst>
                  <a:ext uri="{72201B6C-8398-486C-8A45-44E3A0EB0949}">
                    <a16:creationId xmlns:a16="http://schemas.microsoft.com/office/drawing/2010/main" id="{CF732A9F-8E29-49FD-A936-0325508BB20D}"/>
                  </a:ext>
                </a:extLst>
              </p:cNvPr>
              <p:cNvGrpSpPr/>
              <p:nvPr/>
            </p:nvGrpSpPr>
            <p:grpSpPr>
              <a:xfrm rot="0"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48;p277">
                  <a:extLst>
                    <a:ext uri="{F788787F-E58F-4F7F-8D6E-A7FBA64026BF}">
                      <a16:creationId xmlns:a16="http://schemas.microsoft.com/office/drawing/2010/main" id="{385DB9CF-390D-433B-AEE4-56FFC180B69B}"/>
                    </a:ext>
                  </a:extLst>
                </p:cNvPr>
                <p:cNvSpPr/>
                <p:nvPr/>
              </p:nvSpPr>
              <p:spPr>
                <a:xfrm rot="0"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961;p277">
                  <a:extLst>
                    <a:ext uri="{55F35343-BFF8-41B1-AAB4-77ADFB4B79AF}">
                      <a16:creationId xmlns:a16="http://schemas.microsoft.com/office/drawing/2010/main" id="{C9248775-F981-4E55-A38E-435C2776F631}"/>
                    </a:ext>
                  </a:extLst>
                </p:cNvPr>
                <p:cNvSpPr/>
                <p:nvPr/>
              </p:nvSpPr>
              <p:spPr>
                <a:xfrm rot="0"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4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4" name="Google Shape;962;p277">
                <a:extLst>
                  <a:ext uri="{BEFC1B7C-886B-4157-A911-EB879EFCDC47}">
                    <a16:creationId xmlns:a16="http://schemas.microsoft.com/office/drawing/2010/main" id="{AAED5113-3EB8-4E41-B926-30120ABFEB1B}"/>
                  </a:ext>
                </a:extLst>
              </p:cNvPr>
              <p:cNvGrpSpPr/>
              <p:nvPr/>
            </p:nvGrpSpPr>
            <p:grpSpPr>
              <a:xfrm rot="0"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942;p277">
                  <a:extLst>
                    <a:ext uri="{E0B21188-732F-4762-803F-EF877C78C217}">
                      <a16:creationId xmlns:a16="http://schemas.microsoft.com/office/drawing/2010/main" id="{62B05DCB-9E2D-490E-9FF8-729D5B2CBD0C}"/>
                    </a:ext>
                  </a:extLst>
                </p:cNvPr>
                <p:cNvSpPr/>
                <p:nvPr/>
              </p:nvSpPr>
              <p:spPr>
                <a:xfrm rot="0"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6" name="Google Shape;963;p277">
                  <a:extLst>
                    <a:ext uri="{58D32FDF-F143-495E-A9B0-78B92E6510CB}">
                      <a16:creationId xmlns:a16="http://schemas.microsoft.com/office/drawing/2010/main" id="{E3641F89-37DA-4648-859F-5B434651272E}"/>
                    </a:ext>
                  </a:extLst>
                </p:cNvPr>
                <p:cNvSpPr/>
                <p:nvPr/>
              </p:nvSpPr>
              <p:spPr>
                <a:xfrm rot="0"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7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</p:grpSp>
      </p:grpSp>
      <p:sp>
        <p:nvSpPr>
          <p:cNvPr id="37" name="Google Shape;964;p277">
            <a:extLst>
              <a:ext uri="{C20C0D35-BB77-4699-BBD2-CD734ECC132A}">
                <a16:creationId xmlns:a16="http://schemas.microsoft.com/office/drawing/2010/main" id="{182835F4-F851-4E37-9B57-774710BCA0E6}"/>
              </a:ext>
            </a:extLst>
          </p:cNvPr>
          <p:cNvSpPr/>
          <p:nvPr>
            <p:ph idx="11" type="body"/>
          </p:nvPr>
        </p:nvSpPr>
        <p:spPr>
          <a:xfrm rot="0"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8" name="Google Shape;965;p277">
            <a:extLst>
              <a:ext uri="{6DDA95FB-7A0A-4417-BA90-BFAAE8579739}">
                <a16:creationId xmlns:a16="http://schemas.microsoft.com/office/drawing/2010/main" id="{4E211F3E-20B4-4DB8-9150-F38277968862}"/>
              </a:ext>
            </a:extLst>
          </p:cNvPr>
          <p:cNvSpPr/>
          <p:nvPr>
            <p:ph idx="12" type="body"/>
          </p:nvPr>
        </p:nvSpPr>
        <p:spPr>
          <a:xfrm rot="0"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Google Shape;966;p277">
            <a:extLst>
              <a:ext uri="{066E6086-198B-4DF6-A311-60910BCDCCE3}">
                <a16:creationId xmlns:a16="http://schemas.microsoft.com/office/drawing/2010/main" id="{C7BAFCAB-2616-4A2F-89CA-AF9E73AAC5C4}"/>
              </a:ext>
            </a:extLst>
          </p:cNvPr>
          <p:cNvSpPr/>
          <p:nvPr>
            <p:ph idx="13" type="body"/>
          </p:nvPr>
        </p:nvSpPr>
        <p:spPr>
          <a:xfrm rot="0"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0" name="Google Shape;967;p277">
            <a:extLst>
              <a:ext uri="{5A424C64-620D-41FD-B9D0-6A29BBF80DB6}">
                <a16:creationId xmlns:a16="http://schemas.microsoft.com/office/drawing/2010/main" id="{068D41B1-B9A1-4E15-BC9C-00EEED54A8CB}"/>
              </a:ext>
            </a:extLst>
          </p:cNvPr>
          <p:cNvSpPr/>
          <p:nvPr>
            <p:ph idx="14" type="body"/>
          </p:nvPr>
        </p:nvSpPr>
        <p:spPr>
          <a:xfrm rot="0"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1" name="Google Shape;968;p277">
            <a:extLst>
              <a:ext uri="{93EC283F-E2FD-49A3-B6D6-631CCCA5143A}">
                <a16:creationId xmlns:a16="http://schemas.microsoft.com/office/drawing/2010/main" id="{AAF96372-AA8D-4158-BBB5-B64E3696D490}"/>
              </a:ext>
            </a:extLst>
          </p:cNvPr>
          <p:cNvSpPr/>
          <p:nvPr>
            <p:ph idx="15" type="body"/>
          </p:nvPr>
        </p:nvSpPr>
        <p:spPr>
          <a:xfrm rot="0"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2" name="Google Shape;969;p277">
            <a:extLst>
              <a:ext uri="{6027B1B0-19E5-460F-B985-7F2CDC5B41DC}">
                <a16:creationId xmlns:a16="http://schemas.microsoft.com/office/drawing/2010/main" id="{0C58249B-57FB-403B-AE96-458FCA61FAE9}"/>
              </a:ext>
            </a:extLst>
          </p:cNvPr>
          <p:cNvSpPr/>
          <p:nvPr>
            <p:ph idx="16" type="body"/>
          </p:nvPr>
        </p:nvSpPr>
        <p:spPr>
          <a:xfrm rot="0"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3" name="Google Shape;970;p277">
            <a:extLst>
              <a:ext uri="{8460D315-419A-4885-BF25-4C7F8B15EEF2}">
                <a16:creationId xmlns:a16="http://schemas.microsoft.com/office/drawing/2010/main" id="{33DDD5EC-3CA9-42F5-A57A-DB69515CEE8D}"/>
              </a:ext>
            </a:extLst>
          </p:cNvPr>
          <p:cNvSpPr/>
          <p:nvPr>
            <p:ph idx="17" type="body"/>
          </p:nvPr>
        </p:nvSpPr>
        <p:spPr>
          <a:xfrm rot="0"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4" name="Google Shape;971;p277">
            <a:extLst>
              <a:ext uri="{FC9166F8-8171-45F5-B649-DE608248E76C}">
                <a16:creationId xmlns:a16="http://schemas.microsoft.com/office/drawing/2010/main" id="{D93F59A2-B539-44B3-8F7C-2F4FA3742506}"/>
              </a:ext>
            </a:extLst>
          </p:cNvPr>
          <p:cNvSpPr/>
          <p:nvPr>
            <p:ph idx="18" type="body"/>
          </p:nvPr>
        </p:nvSpPr>
        <p:spPr>
          <a:xfrm rot="0"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0790E63-A8A9-4C44-9522-2CBE1B0B4DA6}">
        <p14:creationId xmlns:p14="http://schemas.microsoft.com/office/powerpoint/2010/main" val="1694365905370"/>
      </p:ext>
    </p:extLst>
  </p:cSld>
  <p:clrMapOvr>
    <a:masterClrMapping/>
  </p:clrMapOvr>
</p:sldLayout>
</file>

<file path=ppt/slideLayouts/slideLayout6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3;p278">
            <a:extLst>
              <a:ext uri="{709AF8F9-29FF-4F06-9EBD-311D7E03619D}">
                <a16:creationId xmlns:a16="http://schemas.microsoft.com/office/drawing/2010/main" id="{52EE1995-DA4B-4660-B411-50073FEDE6FD}"/>
              </a:ext>
            </a:extLst>
          </p:cNvPr>
          <p:cNvSpPr/>
          <p:nvPr/>
        </p:nvSpPr>
        <p:spPr>
          <a:xfrm rot="0"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cap="none" dirty="0" i="0" lang="en-US" strike="noStrike" sz="1050" u="none">
                <a:solidFill>
                  <a:schemeClr val="lt1"/>
                </a:solidFill>
                <a:latin typeface="Public Sans"/>
              </a:rPr>
              <a:t/>
            </a:r>
            <a:endParaRPr b="1" cap="none" dirty="0" i="0" lang="en-US" strike="noStrike" sz="1050" u="none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descr="Shape&#10;&#10;Description automatically generated with low confidence" id="3" name="Google Shape;974;p278">
            <a:extLst>
              <a:ext uri="{888FB067-04F9-4E44-BCB3-83AD7D94DCF9}">
                <a16:creationId xmlns:a16="http://schemas.microsoft.com/office/drawing/2010/main" id="{BF1DE859-60F3-4E66-967D-093A15C82947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5;p278">
            <a:extLst>
              <a:ext uri="{9BA0EADC-99C7-42B0-BFCD-4812471282A3}">
                <a16:creationId xmlns:a16="http://schemas.microsoft.com/office/drawing/2010/main" id="{B1891790-6B25-4548-94BA-301DC6FFEF1A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976;p278">
            <a:extLst>
              <a:ext uri="{D4CB114B-F10D-445F-AEC6-54151D122E9E}">
                <a16:creationId xmlns:a16="http://schemas.microsoft.com/office/drawing/2010/main" id="{8B004C29-E094-44A7-8418-F7F46024D4EF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6" name="Google Shape;977;p278">
            <a:extLst>
              <a:ext uri="{0CA09710-8561-4CDA-AB00-225F8BDAC4DD}">
                <a16:creationId xmlns:a16="http://schemas.microsoft.com/office/drawing/2010/main" id="{950C74A3-7D91-4BEB-8058-703D50F19473}"/>
              </a:ext>
            </a:extLst>
          </p:cNvPr>
          <p:cNvGrpSpPr/>
          <p:nvPr/>
        </p:nvGrpSpPr>
        <p:grpSpPr>
          <a:xfrm rot="0"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978;p278">
              <a:extLst>
                <a:ext uri="{F7F3CFD9-F00D-42D4-BF55-74BFBC66919E}">
                  <a16:creationId xmlns:a16="http://schemas.microsoft.com/office/drawing/2010/main" id="{A809D737-C727-45E8-AAE0-4E243BDA0FB6}"/>
                </a:ext>
              </a:extLst>
            </p:cNvPr>
            <p:cNvCxnSpPr>
              <a:endCxn id="17" idx="2"/>
            </p:cNvCxnSpPr>
            <p:nvPr/>
          </p:nvCxnSpPr>
          <p:spPr>
            <a:xfrm flipH="true" rot="10800000">
              <a:off x="2484438" y="969050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981;p278">
              <a:extLst>
                <a:ext uri="{BE1E390C-AE36-44A1-A307-ECD11890DFBB}">
                  <a16:creationId xmlns:a16="http://schemas.microsoft.com/office/drawing/2010/main" id="{E9C3B8DF-6BA5-4098-A976-230035BAA7E4}"/>
                </a:ext>
              </a:extLst>
            </p:cNvPr>
            <p:cNvCxnSpPr>
              <a:endCxn id="20" idx="2"/>
            </p:cNvCxnSpPr>
            <p:nvPr/>
          </p:nvCxnSpPr>
          <p:spPr>
            <a:xfrm flipH="true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983;p278">
              <a:extLst>
                <a:ext uri="{91BDD9AC-04E0-4385-951D-901B09235949}">
                  <a16:creationId xmlns:a16="http://schemas.microsoft.com/office/drawing/2010/main" id="{8895A50D-EC2E-4DE0-B74B-A85F363C7E60}"/>
                </a:ext>
              </a:extLst>
            </p:cNvPr>
            <p:cNvCxnSpPr>
              <a:endCxn id="29" idx="2"/>
            </p:cNvCxnSpPr>
            <p:nvPr/>
          </p:nvCxnSpPr>
          <p:spPr>
            <a:xfrm flipH="true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985;p278">
              <a:extLst>
                <a:ext uri="{F49C9610-00F7-493D-934C-706F920B4EF6}">
                  <a16:creationId xmlns:a16="http://schemas.microsoft.com/office/drawing/2010/main" id="{AA3F2867-FAB0-44EE-B2B2-E60FB79D1B4B}"/>
                </a:ext>
              </a:extLst>
            </p:cNvPr>
            <p:cNvCxnSpPr>
              <a:endCxn id="35" idx="2"/>
            </p:cNvCxnSpPr>
            <p:nvPr/>
          </p:nvCxnSpPr>
          <p:spPr>
            <a:xfrm rot="0"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987;p278">
              <a:extLst>
                <a:ext uri="{5479494A-9241-48BB-9736-B27098BFCAEC}">
                  <a16:creationId xmlns:a16="http://schemas.microsoft.com/office/drawing/2010/main" id="{A2E8C8DD-2BCB-4EF4-A750-AC8012B323A0}"/>
                </a:ext>
              </a:extLst>
            </p:cNvPr>
            <p:cNvCxnSpPr>
              <a:endCxn id="26" idx="2"/>
            </p:cNvCxnSpPr>
            <p:nvPr/>
          </p:nvCxnSpPr>
          <p:spPr>
            <a:xfrm rot="0"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89;p278">
              <a:extLst>
                <a:ext uri="{201362C1-9015-4BD8-ABCA-6E42C9208FE7}">
                  <a16:creationId xmlns:a16="http://schemas.microsoft.com/office/drawing/2010/main" id="{A08A0EE3-4728-415A-B0E3-9D4F81A29494}"/>
                </a:ext>
              </a:extLst>
            </p:cNvPr>
            <p:cNvCxnSpPr>
              <a:endCxn id="23" idx="2"/>
            </p:cNvCxnSpPr>
            <p:nvPr/>
          </p:nvCxnSpPr>
          <p:spPr>
            <a:xfrm rot="0"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91;p278">
              <a:extLst>
                <a:ext uri="{E10A6417-4342-4239-93E3-96071AD0C3E6}">
                  <a16:creationId xmlns:a16="http://schemas.microsoft.com/office/drawing/2010/main" id="{5A0C15A4-687B-4555-AD89-54F729A0EBE2}"/>
                </a:ext>
              </a:extLst>
            </p:cNvPr>
            <p:cNvCxnSpPr>
              <a:endCxn id="32" idx="2"/>
            </p:cNvCxnSpPr>
            <p:nvPr/>
          </p:nvCxnSpPr>
          <p:spPr>
            <a:xfrm rot="0">
              <a:off x="2484306" y="2825752"/>
              <a:ext cx="936000" cy="0"/>
            </a:xfrm>
            <a:prstGeom prst="line">
              <a:avLst/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979;p278">
              <a:extLst>
                <a:ext uri="{AF0DD394-AE63-4D96-A743-1B10FFA72F0B}">
                  <a16:creationId xmlns:a16="http://schemas.microsoft.com/office/drawing/2010/main" id="{6D934E9C-8655-4B99-96A7-608B76DA42B5}"/>
                </a:ext>
              </a:extLst>
            </p:cNvPr>
            <p:cNvSpPr/>
            <p:nvPr/>
          </p:nvSpPr>
          <p:spPr>
            <a:xfrm rot="0"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5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1500" u="none">
                <a:solidFill>
                  <a:schemeClr val="dk1"/>
                </a:solidFill>
                <a:latin typeface="Public Sans"/>
              </a:endParaRPr>
            </a:p>
          </p:txBody>
        </p:sp>
        <p:grpSp>
          <p:nvGrpSpPr>
            <p:cNvPr id="15" name="Google Shape;993;p278">
              <a:extLst>
                <a:ext uri="{0F3E9A77-BD7E-48D3-9B28-B24CB7F5D1B8}">
                  <a16:creationId xmlns:a16="http://schemas.microsoft.com/office/drawing/2010/main" id="{D7CB7367-2E80-4172-B383-FF64E9FFFDD2}"/>
                </a:ext>
              </a:extLst>
            </p:cNvPr>
            <p:cNvGrpSpPr/>
            <p:nvPr/>
          </p:nvGrpSpPr>
          <p:grpSpPr>
            <a:xfrm rot="0"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94;p278">
                <a:extLst>
                  <a:ext uri="{C83C3913-3F4B-4793-B6A9-63AE836006FD}">
                    <a16:creationId xmlns:a16="http://schemas.microsoft.com/office/drawing/2010/main" id="{F2AC236B-A0F8-4AD9-8113-587EAC9EFAA8}"/>
                  </a:ext>
                </a:extLst>
              </p:cNvPr>
              <p:cNvGrpSpPr/>
              <p:nvPr/>
            </p:nvGrpSpPr>
            <p:grpSpPr>
              <a:xfrm rot="0"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980;p278">
                  <a:extLst>
                    <a:ext uri="{326B2081-0371-4901-9618-1F1D060048E6}">
                      <a16:creationId xmlns:a16="http://schemas.microsoft.com/office/drawing/2010/main" id="{8DA8C693-42C3-47D7-B429-AA05A7C5CD0D}"/>
                    </a:ext>
                  </a:extLst>
                </p:cNvPr>
                <p:cNvSpPr/>
                <p:nvPr/>
              </p:nvSpPr>
              <p:spPr>
                <a:xfrm rot="0"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995;p278">
                  <a:extLst>
                    <a:ext uri="{107EBCED-AC20-441C-BB6C-202E16A071A9}">
                      <a16:creationId xmlns:a16="http://schemas.microsoft.com/office/drawing/2010/main" id="{DA78EB30-6FE9-4924-ADF0-C587A6458B3B}"/>
                    </a:ext>
                  </a:extLst>
                </p:cNvPr>
                <p:cNvSpPr/>
                <p:nvPr/>
              </p:nvSpPr>
              <p:spPr>
                <a:xfrm rot="0"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1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19" name="Google Shape;996;p278">
                <a:extLst>
                  <a:ext uri="{DFD93FD1-B1B2-4629-B8CD-D2EF53705CA7}">
                    <a16:creationId xmlns:a16="http://schemas.microsoft.com/office/drawing/2010/main" id="{5CF8C8FD-8940-41B8-A343-AFB245A69559}"/>
                  </a:ext>
                </a:extLst>
              </p:cNvPr>
              <p:cNvGrpSpPr/>
              <p:nvPr/>
            </p:nvGrpSpPr>
            <p:grpSpPr>
              <a:xfrm rot="0"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982;p278">
                  <a:extLst>
                    <a:ext uri="{96F97228-89B7-4537-91FC-434E9514354E}">
                      <a16:creationId xmlns:a16="http://schemas.microsoft.com/office/drawing/2010/main" id="{BF11B7D4-1922-4AEC-94BA-EBF2D5670836}"/>
                    </a:ext>
                  </a:extLst>
                </p:cNvPr>
                <p:cNvSpPr/>
                <p:nvPr/>
              </p:nvSpPr>
              <p:spPr>
                <a:xfrm rot="0"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997;p278">
                  <a:extLst>
                    <a:ext uri="{9658FC31-7640-49C6-A07F-D2732A85B4CE}">
                      <a16:creationId xmlns:a16="http://schemas.microsoft.com/office/drawing/2010/main" id="{6DAFFF00-BA36-4F0B-956E-2CD117058021}"/>
                    </a:ext>
                  </a:extLst>
                </p:cNvPr>
                <p:cNvSpPr/>
                <p:nvPr/>
              </p:nvSpPr>
              <p:spPr>
                <a:xfrm rot="0"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2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2" name="Google Shape;998;p278">
                <a:extLst>
                  <a:ext uri="{7B1AF833-9AF3-4451-9975-8BFE3A3ED64F}">
                    <a16:creationId xmlns:a16="http://schemas.microsoft.com/office/drawing/2010/main" id="{DEE740ED-524B-4E95-9332-31FD6D923420}"/>
                  </a:ext>
                </a:extLst>
              </p:cNvPr>
              <p:cNvGrpSpPr/>
              <p:nvPr/>
            </p:nvGrpSpPr>
            <p:grpSpPr>
              <a:xfrm rot="0"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90;p278">
                  <a:extLst>
                    <a:ext uri="{61AFFA34-AF8D-4A7A-8A6B-497140559579}">
                      <a16:creationId xmlns:a16="http://schemas.microsoft.com/office/drawing/2010/main" id="{2BBB1F66-3A73-4FA1-883C-14234608F250}"/>
                    </a:ext>
                  </a:extLst>
                </p:cNvPr>
                <p:cNvSpPr/>
                <p:nvPr/>
              </p:nvSpPr>
              <p:spPr>
                <a:xfrm rot="0"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4" name="Google Shape;999;p278">
                  <a:extLst>
                    <a:ext uri="{5C460D7A-0A3F-4A1D-8311-275F8A7C62D4}">
                      <a16:creationId xmlns:a16="http://schemas.microsoft.com/office/drawing/2010/main" id="{E48314C5-7F16-4D6C-A6A4-07EDAA7A72EA}"/>
                    </a:ext>
                  </a:extLst>
                </p:cNvPr>
                <p:cNvSpPr/>
                <p:nvPr/>
              </p:nvSpPr>
              <p:spPr>
                <a:xfrm rot="0"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5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5" name="Google Shape;1000;p278">
                <a:extLst>
                  <a:ext uri="{6656D880-6928-4737-BA5B-D31B1BD3227D}">
                    <a16:creationId xmlns:a16="http://schemas.microsoft.com/office/drawing/2010/main" id="{CE7D423F-2D96-4C15-B94B-38FBF4B50061}"/>
                  </a:ext>
                </a:extLst>
              </p:cNvPr>
              <p:cNvGrpSpPr/>
              <p:nvPr/>
            </p:nvGrpSpPr>
            <p:grpSpPr>
              <a:xfrm rot="0"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88;p278">
                  <a:extLst>
                    <a:ext uri="{AD21A364-50CA-4090-96F0-C31CB38D1EDF}">
                      <a16:creationId xmlns:a16="http://schemas.microsoft.com/office/drawing/2010/main" id="{3CEA04DB-8768-4444-93E5-C6F9172B6070}"/>
                    </a:ext>
                  </a:extLst>
                </p:cNvPr>
                <p:cNvSpPr/>
                <p:nvPr/>
              </p:nvSpPr>
              <p:spPr>
                <a:xfrm rot="0"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001;p278">
                  <a:extLst>
                    <a:ext uri="{FB2B00CF-92A9-4C31-8951-023F3F0E1495}">
                      <a16:creationId xmlns:a16="http://schemas.microsoft.com/office/drawing/2010/main" id="{E77641F8-5901-4039-B1E8-20EB585410B6}"/>
                    </a:ext>
                  </a:extLst>
                </p:cNvPr>
                <p:cNvSpPr/>
                <p:nvPr/>
              </p:nvSpPr>
              <p:spPr>
                <a:xfrm rot="0"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6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8" name="Google Shape;1002;p278">
                <a:extLst>
                  <a:ext uri="{C3D2063B-9A90-4D18-972A-D135B9BCE9A3}">
                    <a16:creationId xmlns:a16="http://schemas.microsoft.com/office/drawing/2010/main" id="{878C9603-617D-41B8-B53A-953F829786B2}"/>
                  </a:ext>
                </a:extLst>
              </p:cNvPr>
              <p:cNvGrpSpPr/>
              <p:nvPr/>
            </p:nvGrpSpPr>
            <p:grpSpPr>
              <a:xfrm rot="0"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984;p278">
                  <a:extLst>
                    <a:ext uri="{FB6288B8-C1AC-46C9-B735-242501EF8659}">
                      <a16:creationId xmlns:a16="http://schemas.microsoft.com/office/drawing/2010/main" id="{449691BA-9C13-4EDA-80F5-08718A71FC57}"/>
                    </a:ext>
                  </a:extLst>
                </p:cNvPr>
                <p:cNvSpPr/>
                <p:nvPr/>
              </p:nvSpPr>
              <p:spPr>
                <a:xfrm rot="0"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0" name="Google Shape;1003;p278">
                  <a:extLst>
                    <a:ext uri="{ECD4BBBD-D622-4B31-8DBC-743C5EE2BF33}">
                      <a16:creationId xmlns:a16="http://schemas.microsoft.com/office/drawing/2010/main" id="{C948F7BA-FB01-46FB-A14A-DC7D49A3FF1F}"/>
                    </a:ext>
                  </a:extLst>
                </p:cNvPr>
                <p:cNvSpPr/>
                <p:nvPr/>
              </p:nvSpPr>
              <p:spPr>
                <a:xfrm rot="0"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3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1" name="Google Shape;1004;p278">
                <a:extLst>
                  <a:ext uri="{8157884B-CEA5-4A54-BB9B-C51B39165881}">
                    <a16:creationId xmlns:a16="http://schemas.microsoft.com/office/drawing/2010/main" id="{C97DBDF1-BA52-49F5-B0CF-939FFA8A555B}"/>
                  </a:ext>
                </a:extLst>
              </p:cNvPr>
              <p:cNvGrpSpPr/>
              <p:nvPr/>
            </p:nvGrpSpPr>
            <p:grpSpPr>
              <a:xfrm rot="0"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92;p278">
                  <a:extLst>
                    <a:ext uri="{F1F08A6F-3BC8-4493-BD31-7E303889D247}">
                      <a16:creationId xmlns:a16="http://schemas.microsoft.com/office/drawing/2010/main" id="{55B20BF8-1486-4136-99B0-D5B48CED8DB3}"/>
                    </a:ext>
                  </a:extLst>
                </p:cNvPr>
                <p:cNvSpPr/>
                <p:nvPr/>
              </p:nvSpPr>
              <p:spPr>
                <a:xfrm rot="0"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1005;p278">
                  <a:extLst>
                    <a:ext uri="{37EDCB83-7343-4AD2-A91F-9D08E13A52C7}">
                      <a16:creationId xmlns:a16="http://schemas.microsoft.com/office/drawing/2010/main" id="{3B96830C-530C-4A90-8699-31178E0736A8}"/>
                    </a:ext>
                  </a:extLst>
                </p:cNvPr>
                <p:cNvSpPr/>
                <p:nvPr/>
              </p:nvSpPr>
              <p:spPr>
                <a:xfrm rot="0"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rgbClr val="c88c32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4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4" name="Google Shape;1006;p278">
                <a:extLst>
                  <a:ext uri="{1A45A01E-AE1E-4EAC-B7AB-C7A7749D3083}">
                    <a16:creationId xmlns:a16="http://schemas.microsoft.com/office/drawing/2010/main" id="{0694A8FE-E136-49DD-B080-3242F403E395}"/>
                  </a:ext>
                </a:extLst>
              </p:cNvPr>
              <p:cNvGrpSpPr/>
              <p:nvPr/>
            </p:nvGrpSpPr>
            <p:grpSpPr>
              <a:xfrm rot="0"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986;p278">
                  <a:extLst>
                    <a:ext uri="{739830C2-D1CA-4C63-B811-C75617D3ABC5}">
                      <a16:creationId xmlns:a16="http://schemas.microsoft.com/office/drawing/2010/main" id="{3E5C7A9A-E813-4D88-8897-3267FE00D64C}"/>
                    </a:ext>
                  </a:extLst>
                </p:cNvPr>
                <p:cNvSpPr/>
                <p:nvPr/>
              </p:nvSpPr>
              <p:spPr>
                <a:xfrm rot="0"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2000" u="none">
                      <a:solidFill>
                        <a:schemeClr val="dk1"/>
                      </a:solidFill>
                      <a:latin typeface="Public Sans"/>
                    </a:rPr>
                    <a:t/>
                  </a:r>
                  <a:endParaRPr b="1" cap="none" dirty="0" i="1" lang="en-US" strike="noStrike" sz="2000" u="none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6" name="Google Shape;1007;p278">
                  <a:extLst>
                    <a:ext uri="{7E651484-E4F6-406E-AA8E-183F92798F24}">
                      <a16:creationId xmlns:a16="http://schemas.microsoft.com/office/drawing/2010/main" id="{7FEF6D2D-8F1E-4452-866F-715B7BE1AE1A}"/>
                    </a:ext>
                  </a:extLst>
                </p:cNvPr>
                <p:cNvSpPr/>
                <p:nvPr/>
              </p:nvSpPr>
              <p:spPr>
                <a:xfrm rot="0"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w="127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1" cap="none" dirty="0" i="1" lang="en-US" strike="noStrike" sz="900" u="none">
                      <a:solidFill>
                        <a:schemeClr val="lt1"/>
                      </a:solidFill>
                      <a:latin typeface="Public Sans"/>
                    </a:rPr>
                    <a:t>7</a:t>
                  </a:r>
                  <a:endParaRPr b="1" cap="none" dirty="0" i="1" lang="en-US" strike="noStrike" sz="9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</p:grpSp>
      </p:grpSp>
      <p:sp>
        <p:nvSpPr>
          <p:cNvPr id="37" name="Google Shape;1008;p278">
            <a:extLst>
              <a:ext uri="{27E8A040-C8F1-4313-83D5-1A1969201F3F}">
                <a16:creationId xmlns:a16="http://schemas.microsoft.com/office/drawing/2010/main" id="{83E77EB9-319A-4F77-B8FF-1D6682B5A970}"/>
              </a:ext>
            </a:extLst>
          </p:cNvPr>
          <p:cNvSpPr/>
          <p:nvPr>
            <p:ph idx="11" type="body"/>
          </p:nvPr>
        </p:nvSpPr>
        <p:spPr>
          <a:xfrm rot="0"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8" name="Google Shape;1009;p278">
            <a:extLst>
              <a:ext uri="{2AE0463B-CDA7-499A-8919-192C008F90C3}">
                <a16:creationId xmlns:a16="http://schemas.microsoft.com/office/drawing/2010/main" id="{5E9D45FF-6B0A-4DA6-868C-FEB54E050D6D}"/>
              </a:ext>
            </a:extLst>
          </p:cNvPr>
          <p:cNvSpPr/>
          <p:nvPr>
            <p:ph idx="12" type="body"/>
          </p:nvPr>
        </p:nvSpPr>
        <p:spPr>
          <a:xfrm rot="0"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Google Shape;1010;p278">
            <a:extLst>
              <a:ext uri="{D1162869-C975-47B4-BBA5-2ECA62037775}">
                <a16:creationId xmlns:a16="http://schemas.microsoft.com/office/drawing/2010/main" id="{FC48DB6F-E9F8-43A4-B98A-9F474F5533A0}"/>
              </a:ext>
            </a:extLst>
          </p:cNvPr>
          <p:cNvSpPr/>
          <p:nvPr>
            <p:ph idx="13" type="body"/>
          </p:nvPr>
        </p:nvSpPr>
        <p:spPr>
          <a:xfrm rot="0"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0" name="Google Shape;1011;p278">
            <a:extLst>
              <a:ext uri="{529C6903-5491-4B7E-818F-5C0E6017108E}">
                <a16:creationId xmlns:a16="http://schemas.microsoft.com/office/drawing/2010/main" id="{14F7C6FE-E1CF-437D-8384-9E5A42B927F7}"/>
              </a:ext>
            </a:extLst>
          </p:cNvPr>
          <p:cNvSpPr/>
          <p:nvPr>
            <p:ph idx="14" type="body"/>
          </p:nvPr>
        </p:nvSpPr>
        <p:spPr>
          <a:xfrm rot="0"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1" name="Google Shape;1012;p278">
            <a:extLst>
              <a:ext uri="{50E253C7-0B0F-4BC1-9CD8-13FC51F139CE}">
                <a16:creationId xmlns:a16="http://schemas.microsoft.com/office/drawing/2010/main" id="{9BEC4822-BDE5-4516-977A-FBD7AA07DD04}"/>
              </a:ext>
            </a:extLst>
          </p:cNvPr>
          <p:cNvSpPr/>
          <p:nvPr>
            <p:ph idx="15" type="body"/>
          </p:nvPr>
        </p:nvSpPr>
        <p:spPr>
          <a:xfrm rot="0"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2" name="Google Shape;1013;p278">
            <a:extLst>
              <a:ext uri="{59E9FCD7-EE7A-43AA-8F03-890D1E190ECA}">
                <a16:creationId xmlns:a16="http://schemas.microsoft.com/office/drawing/2010/main" id="{642341A7-9394-4CE6-A472-2CD98F768769}"/>
              </a:ext>
            </a:extLst>
          </p:cNvPr>
          <p:cNvSpPr/>
          <p:nvPr>
            <p:ph idx="16" type="body"/>
          </p:nvPr>
        </p:nvSpPr>
        <p:spPr>
          <a:xfrm rot="0"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3" name="Google Shape;1014;p278">
            <a:extLst>
              <a:ext uri="{7102CA99-E997-4392-8CE2-936BB4EA1AD7}">
                <a16:creationId xmlns:a16="http://schemas.microsoft.com/office/drawing/2010/main" id="{D4DB964B-8D0B-42C0-A69A-0AB9F9854769}"/>
              </a:ext>
            </a:extLst>
          </p:cNvPr>
          <p:cNvSpPr/>
          <p:nvPr>
            <p:ph idx="17" type="body"/>
          </p:nvPr>
        </p:nvSpPr>
        <p:spPr>
          <a:xfrm rot="0"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4" name="Google Shape;1015;p278">
            <a:extLst>
              <a:ext uri="{CCCA0FC9-C0BC-4463-94AE-110DE5337F3B}">
                <a16:creationId xmlns:a16="http://schemas.microsoft.com/office/drawing/2010/main" id="{23D18E5F-CD1E-47A7-BEB4-FC3561F8DD18}"/>
              </a:ext>
            </a:extLst>
          </p:cNvPr>
          <p:cNvSpPr/>
          <p:nvPr>
            <p:ph idx="18" type="body"/>
          </p:nvPr>
        </p:nvSpPr>
        <p:spPr>
          <a:xfrm rot="0"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3145BED3-398E-4E53-BD45-BEA16974E1CB}">
        <p14:creationId xmlns:p14="http://schemas.microsoft.com/office/powerpoint/2010/main" val="1694365905376"/>
      </p:ext>
    </p:extLst>
  </p:cSld>
  <p:clrMapOvr>
    <a:masterClrMapping/>
  </p:clrMapOvr>
</p:sldLayout>
</file>

<file path=ppt/slideLayouts/slideLayout6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017;p279">
            <a:extLst>
              <a:ext uri="{2A585C0A-AE57-4971-9B4A-73D461F882A0}">
                <a16:creationId xmlns:a16="http://schemas.microsoft.com/office/drawing/2010/main" id="{D75D6B20-2D77-4F2A-AF55-6F2BA40BD362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18;p279">
            <a:extLst>
              <a:ext uri="{DFFFED51-DB95-432E-93C1-AA05A6B1EC6E}">
                <a16:creationId xmlns:a16="http://schemas.microsoft.com/office/drawing/2010/main" id="{0E54443E-E1DE-4655-BBF8-1327BC100670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019;p279">
            <a:extLst>
              <a:ext uri="{0DE0F28E-23F8-49D5-A8B5-D2E9C3C1ED97}">
                <a16:creationId xmlns:a16="http://schemas.microsoft.com/office/drawing/2010/main" id="{C0696FB0-C644-4A64-9F95-2142882682B7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020;p279">
            <a:extLst>
              <a:ext uri="{57FA0067-0F72-4DC9-B8C4-BB03193246DD}">
                <a16:creationId xmlns:a16="http://schemas.microsoft.com/office/drawing/2010/main" id="{489E5B0E-FB8D-413F-8AD4-410F4BD61A8D}"/>
              </a:ext>
            </a:extLst>
          </p:cNvPr>
          <p:cNvGrpSpPr/>
          <p:nvPr/>
        </p:nvGrpSpPr>
        <p:grpSpPr>
          <a:xfrm rot="0"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21;p279">
              <a:extLst>
                <a:ext uri="{4092CE39-128D-4B75-A276-36FA57A43F5E}">
                  <a16:creationId xmlns:a16="http://schemas.microsoft.com/office/drawing/2010/main" id="{E5C5790D-5390-47E3-99B9-4A5998D37F12}"/>
                </a:ext>
              </a:extLst>
            </p:cNvPr>
            <p:cNvCxnSpPr/>
            <p:nvPr/>
          </p:nvCxnSpPr>
          <p:spPr>
            <a:xfrm flipH="true" rot="10800000">
              <a:off x="2484438" y="969050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24;p279">
              <a:extLst>
                <a:ext uri="{962B3133-4150-4B64-AE30-C0A6B6F30BC8}">
                  <a16:creationId xmlns:a16="http://schemas.microsoft.com/office/drawing/2010/main" id="{8EEE4032-EBF6-48C0-A01F-207DD8805095}"/>
                </a:ext>
              </a:extLst>
            </p:cNvPr>
            <p:cNvCxnSpPr/>
            <p:nvPr/>
          </p:nvCxnSpPr>
          <p:spPr>
            <a:xfrm flipH="true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26;p279">
              <a:extLst>
                <a:ext uri="{15DF7707-B01B-45D0-B977-D15CB1F70281}">
                  <a16:creationId xmlns:a16="http://schemas.microsoft.com/office/drawing/2010/main" id="{0598FF4D-1540-4312-88AE-095360C42154}"/>
                </a:ext>
              </a:extLst>
            </p:cNvPr>
            <p:cNvCxnSpPr/>
            <p:nvPr/>
          </p:nvCxnSpPr>
          <p:spPr>
            <a:xfrm flipH="true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28;p279">
              <a:extLst>
                <a:ext uri="{34E09A19-9D00-4AFF-AF31-37537953348F}">
                  <a16:creationId xmlns:a16="http://schemas.microsoft.com/office/drawing/2010/main" id="{C16FCF40-D8EE-4152-8298-CB9BF53D4A1C}"/>
                </a:ext>
              </a:extLst>
            </p:cNvPr>
            <p:cNvCxnSpPr/>
            <p:nvPr/>
          </p:nvCxnSpPr>
          <p:spPr>
            <a:xfrm rot="0"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30;p279">
              <a:extLst>
                <a:ext uri="{1717DCB5-C1A3-40E7-9C16-0043EDDC5F7C}">
                  <a16:creationId xmlns:a16="http://schemas.microsoft.com/office/drawing/2010/main" id="{37114873-9190-4829-92DF-FF9708507522}"/>
                </a:ext>
              </a:extLst>
            </p:cNvPr>
            <p:cNvCxnSpPr/>
            <p:nvPr/>
          </p:nvCxnSpPr>
          <p:spPr>
            <a:xfrm rot="0"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32;p279">
              <a:extLst>
                <a:ext uri="{6930B6D5-E27A-47D6-A4BD-C3E6AB20FEEA}">
                  <a16:creationId xmlns:a16="http://schemas.microsoft.com/office/drawing/2010/main" id="{EB0A2CFC-F971-4AC7-873B-171F9D5BACAB}"/>
                </a:ext>
              </a:extLst>
            </p:cNvPr>
            <p:cNvCxnSpPr/>
            <p:nvPr/>
          </p:nvCxnSpPr>
          <p:spPr>
            <a:xfrm rot="0"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34;p279">
              <a:extLst>
                <a:ext uri="{ABD55E49-CFB3-45A7-B565-2E58A979EF5D}">
                  <a16:creationId xmlns:a16="http://schemas.microsoft.com/office/drawing/2010/main" id="{7DC094FE-F421-48F2-A3CC-23CD302160B9}"/>
                </a:ext>
              </a:extLst>
            </p:cNvPr>
            <p:cNvCxnSpPr/>
            <p:nvPr/>
          </p:nvCxnSpPr>
          <p:spPr>
            <a:xfrm rot="0">
              <a:off x="2484325" y="2825751"/>
              <a:ext cx="890700" cy="0"/>
            </a:xfrm>
            <a:prstGeom prst="line">
              <a:avLst/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22;p279">
              <a:extLst>
                <a:ext uri="{9CABE934-6E6A-420A-A84E-43394F25CD1D}">
                  <a16:creationId xmlns:a16="http://schemas.microsoft.com/office/drawing/2010/main" id="{6626B086-F56D-471D-8970-C736FD9BAD8A}"/>
                </a:ext>
              </a:extLst>
            </p:cNvPr>
            <p:cNvSpPr/>
            <p:nvPr/>
          </p:nvSpPr>
          <p:spPr>
            <a:xfrm rot="0">
              <a:off x="520699" y="1843088"/>
              <a:ext cx="1963738" cy="1965325"/>
            </a:xfrm>
            <a:prstGeom prst="ellipse">
              <a:avLst/>
            </a:prstGeom>
            <a:solidFill>
              <a:srgbClr val="c88c32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5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15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4" name="Google Shape;1023;p279">
              <a:extLst>
                <a:ext uri="{7ADCBB4B-545E-44AD-8519-677B7B305C37}">
                  <a16:creationId xmlns:a16="http://schemas.microsoft.com/office/drawing/2010/main" id="{3FB0FA52-DA8D-427A-82F9-F5C51CBF43CF}"/>
                </a:ext>
              </a:extLst>
            </p:cNvPr>
            <p:cNvSpPr/>
            <p:nvPr/>
          </p:nvSpPr>
          <p:spPr>
            <a:xfrm rot="0">
              <a:off x="3375025" y="865188"/>
              <a:ext cx="206375" cy="207962"/>
            </a:xfrm>
            <a:prstGeom prst="ellipse">
              <a:avLst/>
            </a:prstGeom>
            <a:solidFill>
              <a:srgbClr val="223669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5" name="Google Shape;1025;p279">
              <a:extLst>
                <a:ext uri="{B77F29C0-D483-4AB4-B964-01151A94EC87}">
                  <a16:creationId xmlns:a16="http://schemas.microsoft.com/office/drawing/2010/main" id="{387836BA-BA9A-47C7-BE25-3CF4FEB39F87}"/>
                </a:ext>
              </a:extLst>
            </p:cNvPr>
            <p:cNvSpPr/>
            <p:nvPr/>
          </p:nvSpPr>
          <p:spPr>
            <a:xfrm rot="0"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6" name="Google Shape;1033;p279">
              <a:extLst>
                <a:ext uri="{23E57DD7-23B9-45E6-9630-821945E78129}">
                  <a16:creationId xmlns:a16="http://schemas.microsoft.com/office/drawing/2010/main" id="{7756DFB5-6654-4A27-A453-B6A897CB889D}"/>
                </a:ext>
              </a:extLst>
            </p:cNvPr>
            <p:cNvSpPr/>
            <p:nvPr/>
          </p:nvSpPr>
          <p:spPr>
            <a:xfrm rot="0">
              <a:off x="3375025" y="3341688"/>
              <a:ext cx="206375" cy="206375"/>
            </a:xfrm>
            <a:prstGeom prst="ellipse">
              <a:avLst/>
            </a:prstGeom>
            <a:solidFill>
              <a:srgbClr val="223669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7" name="Google Shape;1031;p279">
              <a:extLst>
                <a:ext uri="{4A0368A3-F6EE-4D96-9F50-C2A9F5393256}">
                  <a16:creationId xmlns:a16="http://schemas.microsoft.com/office/drawing/2010/main" id="{3AC57F15-C5D6-43A6-9A21-135C3E178F7D}"/>
                </a:ext>
              </a:extLst>
            </p:cNvPr>
            <p:cNvSpPr/>
            <p:nvPr/>
          </p:nvSpPr>
          <p:spPr>
            <a:xfrm rot="0"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1027;p279">
              <a:extLst>
                <a:ext uri="{9744CC80-07A7-4996-B7D4-63F09DAE29CF}">
                  <a16:creationId xmlns:a16="http://schemas.microsoft.com/office/drawing/2010/main" id="{20BCB797-415A-4241-A74D-D8D5F708FECC}"/>
                </a:ext>
              </a:extLst>
            </p:cNvPr>
            <p:cNvSpPr/>
            <p:nvPr/>
          </p:nvSpPr>
          <p:spPr>
            <a:xfrm rot="0">
              <a:off x="3375025" y="2103438"/>
              <a:ext cx="206375" cy="206375"/>
            </a:xfrm>
            <a:prstGeom prst="ellipse">
              <a:avLst/>
            </a:prstGeom>
            <a:solidFill>
              <a:srgbClr val="223669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9" name="Google Shape;1035;p279">
              <a:extLst>
                <a:ext uri="{D9C79958-B41C-4C03-BCDC-31642E17DB60}">
                  <a16:creationId xmlns:a16="http://schemas.microsoft.com/office/drawing/2010/main" id="{6D7D36B7-433A-4469-91CA-50D96B2B216C}"/>
                </a:ext>
              </a:extLst>
            </p:cNvPr>
            <p:cNvSpPr/>
            <p:nvPr/>
          </p:nvSpPr>
          <p:spPr>
            <a:xfrm rot="0"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0" name="Google Shape;1029;p279">
              <a:extLst>
                <a:ext uri="{905CB220-18AC-4388-B119-928AADA8BF3A}">
                  <a16:creationId xmlns:a16="http://schemas.microsoft.com/office/drawing/2010/main" id="{91929C7A-A532-4548-81BB-683154053A9E}"/>
                </a:ext>
              </a:extLst>
            </p:cNvPr>
            <p:cNvSpPr/>
            <p:nvPr/>
          </p:nvSpPr>
          <p:spPr>
            <a:xfrm rot="0">
              <a:off x="3375025" y="4578350"/>
              <a:ext cx="206375" cy="207963"/>
            </a:xfrm>
            <a:prstGeom prst="ellipse">
              <a:avLst/>
            </a:prstGeom>
            <a:solidFill>
              <a:srgbClr val="223669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21" name="Google Shape;1036;p279">
            <a:extLst>
              <a:ext uri="{D2D9FF52-2409-4B97-BB70-FF964B6C88DF}">
                <a16:creationId xmlns:a16="http://schemas.microsoft.com/office/drawing/2010/main" id="{E17676B7-06D2-4B49-9DD6-6DAE0426F741}"/>
              </a:ext>
            </a:extLst>
          </p:cNvPr>
          <p:cNvSpPr/>
          <p:nvPr>
            <p:ph idx="11" type="body"/>
          </p:nvPr>
        </p:nvSpPr>
        <p:spPr>
          <a:xfrm rot="0"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2" name="Google Shape;1037;p279">
            <a:extLst>
              <a:ext uri="{0485653C-4427-4A2E-BE05-0DF7FAC8279E}">
                <a16:creationId xmlns:a16="http://schemas.microsoft.com/office/drawing/2010/main" id="{3AB9204F-0795-46C1-A019-BB2411467AB8}"/>
              </a:ext>
            </a:extLst>
          </p:cNvPr>
          <p:cNvSpPr/>
          <p:nvPr>
            <p:ph idx="12" type="body"/>
          </p:nvPr>
        </p:nvSpPr>
        <p:spPr>
          <a:xfrm rot="0"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3" name="Google Shape;1038;p279">
            <a:extLst>
              <a:ext uri="{5119C051-B8F9-4D87-AE72-08DFCD5D6069}">
                <a16:creationId xmlns:a16="http://schemas.microsoft.com/office/drawing/2010/main" id="{12F64F9E-7AD3-4FB6-881E-C3A9654D22D3}"/>
              </a:ext>
            </a:extLst>
          </p:cNvPr>
          <p:cNvSpPr/>
          <p:nvPr>
            <p:ph idx="13" type="body"/>
          </p:nvPr>
        </p:nvSpPr>
        <p:spPr>
          <a:xfrm rot="0"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4" name="Google Shape;1039;p279">
            <a:extLst>
              <a:ext uri="{F0F1ED32-E125-48F5-9837-EF915CD4A5CA}">
                <a16:creationId xmlns:a16="http://schemas.microsoft.com/office/drawing/2010/main" id="{EF6E4E5B-E05E-43D9-95ED-23CCC0327C44}"/>
              </a:ext>
            </a:extLst>
          </p:cNvPr>
          <p:cNvSpPr/>
          <p:nvPr>
            <p:ph idx="14" type="body"/>
          </p:nvPr>
        </p:nvSpPr>
        <p:spPr>
          <a:xfrm rot="0"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5" name="Google Shape;1040;p279">
            <a:extLst>
              <a:ext uri="{0465510A-FDE8-4BDE-888F-8D65D4D6F644}">
                <a16:creationId xmlns:a16="http://schemas.microsoft.com/office/drawing/2010/main" id="{6CD38CBD-53BE-40B6-BFAE-EABD5B1341FB}"/>
              </a:ext>
            </a:extLst>
          </p:cNvPr>
          <p:cNvSpPr/>
          <p:nvPr>
            <p:ph idx="15" type="body"/>
          </p:nvPr>
        </p:nvSpPr>
        <p:spPr>
          <a:xfrm rot="0"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6" name="Google Shape;1041;p279">
            <a:extLst>
              <a:ext uri="{1B0B9656-F92E-47BC-AFFB-202552982AE8}">
                <a16:creationId xmlns:a16="http://schemas.microsoft.com/office/drawing/2010/main" id="{F53B7908-CC30-48C4-9761-984508664C06}"/>
              </a:ext>
            </a:extLst>
          </p:cNvPr>
          <p:cNvSpPr/>
          <p:nvPr>
            <p:ph idx="16" type="body"/>
          </p:nvPr>
        </p:nvSpPr>
        <p:spPr>
          <a:xfrm rot="0"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7" name="Google Shape;1042;p279">
            <a:extLst>
              <a:ext uri="{834DD7C9-F69D-4549-A0AF-6C415CEBB17B}">
                <a16:creationId xmlns:a16="http://schemas.microsoft.com/office/drawing/2010/main" id="{CF7AD1E8-B432-47B7-B071-962D95AAAC7B}"/>
              </a:ext>
            </a:extLst>
          </p:cNvPr>
          <p:cNvSpPr/>
          <p:nvPr>
            <p:ph idx="17" type="body"/>
          </p:nvPr>
        </p:nvSpPr>
        <p:spPr>
          <a:xfrm rot="0"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8" name="Google Shape;1043;p279">
            <a:extLst>
              <a:ext uri="{2C2AE3ED-9B15-4E18-93BD-01B45FB1AE7E}">
                <a16:creationId xmlns:a16="http://schemas.microsoft.com/office/drawing/2010/main" id="{28ABDB63-C816-4E4D-BD70-17BBC7937FE9}"/>
              </a:ext>
            </a:extLst>
          </p:cNvPr>
          <p:cNvSpPr/>
          <p:nvPr>
            <p:ph idx="18" type="body"/>
          </p:nvPr>
        </p:nvSpPr>
        <p:spPr>
          <a:xfrm rot="0"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C5187D5-031B-4EBE-857D-EAE71D2A537C}">
        <p14:creationId xmlns:p14="http://schemas.microsoft.com/office/powerpoint/2010/main" val="1694365905382"/>
      </p:ext>
    </p:extLst>
  </p:cSld>
  <p:clrMapOvr>
    <a:masterClrMapping/>
  </p:clrMapOvr>
</p:sldLayout>
</file>

<file path=ppt/slideLayouts/slideLayout6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045;p280">
            <a:extLst>
              <a:ext uri="{0BBF3250-DAEC-4523-B960-5CE7FFAA5C03}">
                <a16:creationId xmlns:a16="http://schemas.microsoft.com/office/drawing/2010/main" id="{D1536431-22DB-4F78-B2DC-DD5F21280999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46;p280">
            <a:extLst>
              <a:ext uri="{1A706C4E-DEA6-4E77-B2D7-8113BFCFA94A}">
                <a16:creationId xmlns:a16="http://schemas.microsoft.com/office/drawing/2010/main" id="{964457F7-A448-4E09-9EAE-C275B2976006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047;p280">
            <a:extLst>
              <a:ext uri="{DD87828C-8D05-45DB-87AD-E7052C4AFB34}">
                <a16:creationId xmlns:a16="http://schemas.microsoft.com/office/drawing/2010/main" id="{9C17614A-CFD5-46F0-B9E9-57A45B33999A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048;p280">
            <a:extLst>
              <a:ext uri="{58DBA9BC-3ED3-4C67-A1B1-CB3F33430FDF}">
                <a16:creationId xmlns:a16="http://schemas.microsoft.com/office/drawing/2010/main" id="{9C72B121-F4D8-47D8-B17F-55EA2D0EC3A4}"/>
              </a:ext>
            </a:extLst>
          </p:cNvPr>
          <p:cNvGrpSpPr/>
          <p:nvPr/>
        </p:nvGrpSpPr>
        <p:grpSpPr>
          <a:xfrm rot="0"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49;p280">
              <a:extLst>
                <a:ext uri="{6A0BB04E-EDCB-490B-AC43-7A8539689096}">
                  <a16:creationId xmlns:a16="http://schemas.microsoft.com/office/drawing/2010/main" id="{B80626F0-A29B-4B00-8052-9F744FC5CC09}"/>
                </a:ext>
              </a:extLst>
            </p:cNvPr>
            <p:cNvCxnSpPr/>
            <p:nvPr/>
          </p:nvCxnSpPr>
          <p:spPr>
            <a:xfrm flipH="true" rot="10800000">
              <a:off x="2484438" y="969050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52;p280">
              <a:extLst>
                <a:ext uri="{DFC88E8F-6CC6-44E0-BB0D-A843DD4E51D5}">
                  <a16:creationId xmlns:a16="http://schemas.microsoft.com/office/drawing/2010/main" id="{7B5F5A94-BE07-4215-B4E8-200774E4773D}"/>
                </a:ext>
              </a:extLst>
            </p:cNvPr>
            <p:cNvCxnSpPr/>
            <p:nvPr/>
          </p:nvCxnSpPr>
          <p:spPr>
            <a:xfrm flipH="true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54;p280">
              <a:extLst>
                <a:ext uri="{6733E684-6451-4F53-80AB-07C4F27724DA}">
                  <a16:creationId xmlns:a16="http://schemas.microsoft.com/office/drawing/2010/main" id="{7180C743-2158-46E6-B9ED-C997B45EFE10}"/>
                </a:ext>
              </a:extLst>
            </p:cNvPr>
            <p:cNvCxnSpPr/>
            <p:nvPr/>
          </p:nvCxnSpPr>
          <p:spPr>
            <a:xfrm flipH="true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56;p280">
              <a:extLst>
                <a:ext uri="{41272DB2-3FC1-4743-A8A1-6802022842D9}">
                  <a16:creationId xmlns:a16="http://schemas.microsoft.com/office/drawing/2010/main" id="{CE064852-6931-4104-98E1-5774EE6EA4F7}"/>
                </a:ext>
              </a:extLst>
            </p:cNvPr>
            <p:cNvCxnSpPr/>
            <p:nvPr/>
          </p:nvCxnSpPr>
          <p:spPr>
            <a:xfrm rot="0"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58;p280">
              <a:extLst>
                <a:ext uri="{80EE43C0-D66C-4708-AC2F-C4776306FF32}">
                  <a16:creationId xmlns:a16="http://schemas.microsoft.com/office/drawing/2010/main" id="{6280E614-C489-4925-AF3F-949B03CA9B24}"/>
                </a:ext>
              </a:extLst>
            </p:cNvPr>
            <p:cNvCxnSpPr/>
            <p:nvPr/>
          </p:nvCxnSpPr>
          <p:spPr>
            <a:xfrm rot="0"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60;p280">
              <a:extLst>
                <a:ext uri="{DE78141F-DB6A-45EB-A139-F88080E7305C}">
                  <a16:creationId xmlns:a16="http://schemas.microsoft.com/office/drawing/2010/main" id="{3644D426-1B66-42CE-99CC-0F0642C37398}"/>
                </a:ext>
              </a:extLst>
            </p:cNvPr>
            <p:cNvCxnSpPr/>
            <p:nvPr/>
          </p:nvCxnSpPr>
          <p:spPr>
            <a:xfrm rot="0"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62;p280">
              <a:extLst>
                <a:ext uri="{C53839BB-2E08-45D3-B3E3-8AA5AACD5133}">
                  <a16:creationId xmlns:a16="http://schemas.microsoft.com/office/drawing/2010/main" id="{F915863E-F732-4AED-B6F6-A2AB011C60E4}"/>
                </a:ext>
              </a:extLst>
            </p:cNvPr>
            <p:cNvCxnSpPr/>
            <p:nvPr/>
          </p:nvCxnSpPr>
          <p:spPr>
            <a:xfrm rot="0">
              <a:off x="2484325" y="2825751"/>
              <a:ext cx="890700" cy="0"/>
            </a:xfrm>
            <a:prstGeom prst="line">
              <a:avLst/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50;p280">
              <a:extLst>
                <a:ext uri="{843C55BA-2F4C-43D3-BB4B-D52B23F5882D}">
                  <a16:creationId xmlns:a16="http://schemas.microsoft.com/office/drawing/2010/main" id="{97C50112-7BBC-440D-8198-4F31190FC368}"/>
                </a:ext>
              </a:extLst>
            </p:cNvPr>
            <p:cNvSpPr/>
            <p:nvPr/>
          </p:nvSpPr>
          <p:spPr>
            <a:xfrm rot="0">
              <a:off x="520699" y="1843088"/>
              <a:ext cx="1963738" cy="1965325"/>
            </a:xfrm>
            <a:prstGeom prst="ellipse">
              <a:avLst/>
            </a:prstGeom>
            <a:solidFill>
              <a:srgbClr val="223669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5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15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4" name="Google Shape;1051;p280">
              <a:extLst>
                <a:ext uri="{1E1D6DEF-09CF-43C7-921C-313625747C1C}">
                  <a16:creationId xmlns:a16="http://schemas.microsoft.com/office/drawing/2010/main" id="{F28ED22B-A161-4FBC-9284-C2AABCB0248F}"/>
                </a:ext>
              </a:extLst>
            </p:cNvPr>
            <p:cNvSpPr/>
            <p:nvPr/>
          </p:nvSpPr>
          <p:spPr>
            <a:xfrm rot="0">
              <a:off x="3375025" y="865188"/>
              <a:ext cx="206375" cy="207962"/>
            </a:xfrm>
            <a:prstGeom prst="ellipse">
              <a:avLst/>
            </a:prstGeom>
            <a:solidFill>
              <a:srgbClr val="c88c32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5" name="Google Shape;1053;p280">
              <a:extLst>
                <a:ext uri="{DE1A52E2-192E-4C1F-BDB5-1345B99BCE52}">
                  <a16:creationId xmlns:a16="http://schemas.microsoft.com/office/drawing/2010/main" id="{A0564AD2-2A87-4386-9E7C-BA53C2A14526}"/>
                </a:ext>
              </a:extLst>
            </p:cNvPr>
            <p:cNvSpPr/>
            <p:nvPr/>
          </p:nvSpPr>
          <p:spPr>
            <a:xfrm rot="0"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6" name="Google Shape;1061;p280">
              <a:extLst>
                <a:ext uri="{2B74FCE8-BCBA-4D0C-8E0C-0B6727CC360D}">
                  <a16:creationId xmlns:a16="http://schemas.microsoft.com/office/drawing/2010/main" id="{4E67F0EE-5334-4293-AEDC-34226CB820B8}"/>
                </a:ext>
              </a:extLst>
            </p:cNvPr>
            <p:cNvSpPr/>
            <p:nvPr/>
          </p:nvSpPr>
          <p:spPr>
            <a:xfrm rot="0">
              <a:off x="3375025" y="3341688"/>
              <a:ext cx="206375" cy="206375"/>
            </a:xfrm>
            <a:prstGeom prst="ellipse">
              <a:avLst/>
            </a:prstGeom>
            <a:solidFill>
              <a:srgbClr val="c88c32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7" name="Google Shape;1059;p280">
              <a:extLst>
                <a:ext uri="{5E37DF38-A765-46DD-9523-7AC839808475}">
                  <a16:creationId xmlns:a16="http://schemas.microsoft.com/office/drawing/2010/main" id="{0E8F55EF-A75A-4B61-AD78-D00F0E7464A6}"/>
                </a:ext>
              </a:extLst>
            </p:cNvPr>
            <p:cNvSpPr/>
            <p:nvPr/>
          </p:nvSpPr>
          <p:spPr>
            <a:xfrm rot="0"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1055;p280">
              <a:extLst>
                <a:ext uri="{5E396048-8BC6-428D-A341-E6549DC3EC15}">
                  <a16:creationId xmlns:a16="http://schemas.microsoft.com/office/drawing/2010/main" id="{205ED5EC-7B8B-47BD-A2F6-5CF05882D3F1}"/>
                </a:ext>
              </a:extLst>
            </p:cNvPr>
            <p:cNvSpPr/>
            <p:nvPr/>
          </p:nvSpPr>
          <p:spPr>
            <a:xfrm rot="0">
              <a:off x="3375025" y="2103438"/>
              <a:ext cx="206375" cy="206375"/>
            </a:xfrm>
            <a:prstGeom prst="ellipse">
              <a:avLst/>
            </a:prstGeom>
            <a:solidFill>
              <a:srgbClr val="c88c32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9" name="Google Shape;1063;p280">
              <a:extLst>
                <a:ext uri="{1BD5D575-2573-4590-B5AD-B1B09C0A20F8}">
                  <a16:creationId xmlns:a16="http://schemas.microsoft.com/office/drawing/2010/main" id="{C160D7BB-46D1-403C-BDF2-4D3A72834B64}"/>
                </a:ext>
              </a:extLst>
            </p:cNvPr>
            <p:cNvSpPr/>
            <p:nvPr/>
          </p:nvSpPr>
          <p:spPr>
            <a:xfrm rot="0"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0" name="Google Shape;1057;p280">
              <a:extLst>
                <a:ext uri="{7AE9D662-81C1-4F76-838A-33D6D8D0CA42}">
                  <a16:creationId xmlns:a16="http://schemas.microsoft.com/office/drawing/2010/main" id="{14F869D4-8DD2-49CE-8C9B-02CC0FA5431B}"/>
                </a:ext>
              </a:extLst>
            </p:cNvPr>
            <p:cNvSpPr/>
            <p:nvPr/>
          </p:nvSpPr>
          <p:spPr>
            <a:xfrm rot="0">
              <a:off x="3375025" y="4578350"/>
              <a:ext cx="206375" cy="207963"/>
            </a:xfrm>
            <a:prstGeom prst="ellipse">
              <a:avLst/>
            </a:prstGeom>
            <a:solidFill>
              <a:srgbClr val="c88c32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21" name="Google Shape;1064;p280">
            <a:extLst>
              <a:ext uri="{FBF7F15E-E8C2-43B1-85AD-4ADF1D41F2A7}">
                <a16:creationId xmlns:a16="http://schemas.microsoft.com/office/drawing/2010/main" id="{90E7CA03-28F6-4EA2-A449-21C0C022B073}"/>
              </a:ext>
            </a:extLst>
          </p:cNvPr>
          <p:cNvSpPr/>
          <p:nvPr>
            <p:ph idx="11" type="body"/>
          </p:nvPr>
        </p:nvSpPr>
        <p:spPr>
          <a:xfrm rot="0"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2" name="Google Shape;1065;p280">
            <a:extLst>
              <a:ext uri="{872FF755-96A9-4C0E-A64D-3459BCEF96C7}">
                <a16:creationId xmlns:a16="http://schemas.microsoft.com/office/drawing/2010/main" id="{4F70FEB6-B9A7-425B-AACE-DE5BFC4E7926}"/>
              </a:ext>
            </a:extLst>
          </p:cNvPr>
          <p:cNvSpPr/>
          <p:nvPr>
            <p:ph idx="12" type="body"/>
          </p:nvPr>
        </p:nvSpPr>
        <p:spPr>
          <a:xfrm rot="0"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3" name="Google Shape;1066;p280">
            <a:extLst>
              <a:ext uri="{EFCF3CCE-DEDC-4F86-B8D5-4FE5E526216F}">
                <a16:creationId xmlns:a16="http://schemas.microsoft.com/office/drawing/2010/main" id="{53F1A227-9FCC-4BD7-800E-7C37396C67BE}"/>
              </a:ext>
            </a:extLst>
          </p:cNvPr>
          <p:cNvSpPr/>
          <p:nvPr>
            <p:ph idx="13" type="body"/>
          </p:nvPr>
        </p:nvSpPr>
        <p:spPr>
          <a:xfrm rot="0"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4" name="Google Shape;1067;p280">
            <a:extLst>
              <a:ext uri="{28E7E803-8C2D-4D7C-8137-B00C2DA2FF0F}">
                <a16:creationId xmlns:a16="http://schemas.microsoft.com/office/drawing/2010/main" id="{787842D4-8F50-4A87-8A17-847A8C4A3E98}"/>
              </a:ext>
            </a:extLst>
          </p:cNvPr>
          <p:cNvSpPr/>
          <p:nvPr>
            <p:ph idx="14" type="body"/>
          </p:nvPr>
        </p:nvSpPr>
        <p:spPr>
          <a:xfrm rot="0"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5" name="Google Shape;1068;p280">
            <a:extLst>
              <a:ext uri="{01C6C15D-E332-4EE3-A4D6-92889D7DD9AE}">
                <a16:creationId xmlns:a16="http://schemas.microsoft.com/office/drawing/2010/main" id="{91908A80-C8DB-4D7A-AC46-9062B993201F}"/>
              </a:ext>
            </a:extLst>
          </p:cNvPr>
          <p:cNvSpPr/>
          <p:nvPr>
            <p:ph idx="15" type="body"/>
          </p:nvPr>
        </p:nvSpPr>
        <p:spPr>
          <a:xfrm rot="0"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6" name="Google Shape;1069;p280">
            <a:extLst>
              <a:ext uri="{9C604791-6F0E-4DDC-8BA6-9BC40C99801B}">
                <a16:creationId xmlns:a16="http://schemas.microsoft.com/office/drawing/2010/main" id="{998EE321-2A05-494F-B862-2030D9DFFFEB}"/>
              </a:ext>
            </a:extLst>
          </p:cNvPr>
          <p:cNvSpPr/>
          <p:nvPr>
            <p:ph idx="16" type="body"/>
          </p:nvPr>
        </p:nvSpPr>
        <p:spPr>
          <a:xfrm rot="0"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7" name="Google Shape;1070;p280">
            <a:extLst>
              <a:ext uri="{AE6F9593-933D-4D18-AA7A-19853552CAAE}">
                <a16:creationId xmlns:a16="http://schemas.microsoft.com/office/drawing/2010/main" id="{C0F899E7-2308-45A5-9AA2-140B9F3A406B}"/>
              </a:ext>
            </a:extLst>
          </p:cNvPr>
          <p:cNvSpPr/>
          <p:nvPr>
            <p:ph idx="17" type="body"/>
          </p:nvPr>
        </p:nvSpPr>
        <p:spPr>
          <a:xfrm rot="0"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8" name="Google Shape;1071;p280">
            <a:extLst>
              <a:ext uri="{32EB970B-1B86-4C03-A078-BBAFF85FDD67}">
                <a16:creationId xmlns:a16="http://schemas.microsoft.com/office/drawing/2010/main" id="{2908048C-9B9B-4851-955B-56F49B773CE6}"/>
              </a:ext>
            </a:extLst>
          </p:cNvPr>
          <p:cNvSpPr/>
          <p:nvPr>
            <p:ph idx="18" type="body"/>
          </p:nvPr>
        </p:nvSpPr>
        <p:spPr>
          <a:xfrm rot="0"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5480587-B0B0-430A-BFCA-371E886AA628}">
        <p14:creationId xmlns:p14="http://schemas.microsoft.com/office/powerpoint/2010/main" val="1694365905388"/>
      </p:ext>
    </p:extLst>
  </p:cSld>
  <p:clrMapOvr>
    <a:masterClrMapping/>
  </p:clrMapOvr>
</p:sldLayout>
</file>

<file path=ppt/slideLayouts/slideLayout6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073;p281">
            <a:extLst>
              <a:ext uri="{F2C277BE-AD56-4057-A951-D9E39DD62C5F}">
                <a16:creationId xmlns:a16="http://schemas.microsoft.com/office/drawing/2010/main" id="{B90AD1E9-4DD0-45C7-BD84-6AB181B7969C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74;p281">
            <a:extLst>
              <a:ext uri="{A23E7A03-BE73-4F73-A27E-756C930EE0C5}">
                <a16:creationId xmlns:a16="http://schemas.microsoft.com/office/drawing/2010/main" id="{6437E6B4-AC74-4814-8DF8-3B924768965B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075;p281">
            <a:extLst>
              <a:ext uri="{D8EE7090-14E7-4681-9360-4768B6A3B701}">
                <a16:creationId xmlns:a16="http://schemas.microsoft.com/office/drawing/2010/main" id="{C259154B-FFF3-4755-81D1-A57C0824DD44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076;p281">
            <a:extLst>
              <a:ext uri="{C52B8D54-1A73-47B9-8C7E-C433E452994B}">
                <a16:creationId xmlns:a16="http://schemas.microsoft.com/office/drawing/2010/main" id="{3C8C3997-61F5-41E5-907C-B7836B7F9483}"/>
              </a:ext>
            </a:extLst>
          </p:cNvPr>
          <p:cNvGrpSpPr/>
          <p:nvPr/>
        </p:nvGrpSpPr>
        <p:grpSpPr>
          <a:xfrm rot="0"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77;p281">
              <a:extLst>
                <a:ext uri="{F62B933B-78A6-458B-925F-D8ED40B4B9C7}">
                  <a16:creationId xmlns:a16="http://schemas.microsoft.com/office/drawing/2010/main" id="{9C7420F5-E922-446B-914C-58B50A430610}"/>
                </a:ext>
              </a:extLst>
            </p:cNvPr>
            <p:cNvCxnSpPr/>
            <p:nvPr/>
          </p:nvCxnSpPr>
          <p:spPr>
            <a:xfrm flipH="true" rot="10800000">
              <a:off x="2484438" y="969050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80;p281">
              <a:extLst>
                <a:ext uri="{AC8B036B-976F-426B-8327-BABBA979F9EE}">
                  <a16:creationId xmlns:a16="http://schemas.microsoft.com/office/drawing/2010/main" id="{C47826E0-9505-448D-BE50-D554B680F2F4}"/>
                </a:ext>
              </a:extLst>
            </p:cNvPr>
            <p:cNvCxnSpPr/>
            <p:nvPr/>
          </p:nvCxnSpPr>
          <p:spPr>
            <a:xfrm flipH="true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82;p281">
              <a:extLst>
                <a:ext uri="{E54C6A71-97FE-470C-8875-8AA724230B7A}">
                  <a16:creationId xmlns:a16="http://schemas.microsoft.com/office/drawing/2010/main" id="{72520375-59B4-4F7C-BA78-5AE9E7043332}"/>
                </a:ext>
              </a:extLst>
            </p:cNvPr>
            <p:cNvCxnSpPr/>
            <p:nvPr/>
          </p:nvCxnSpPr>
          <p:spPr>
            <a:xfrm flipH="true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84;p281">
              <a:extLst>
                <a:ext uri="{B967ED91-0BE2-4DF8-B4D6-B0C1A779CC33}">
                  <a16:creationId xmlns:a16="http://schemas.microsoft.com/office/drawing/2010/main" id="{5AEBF8BB-4B7F-4092-B492-48E836B1F8EB}"/>
                </a:ext>
              </a:extLst>
            </p:cNvPr>
            <p:cNvCxnSpPr/>
            <p:nvPr/>
          </p:nvCxnSpPr>
          <p:spPr>
            <a:xfrm rot="0"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86;p281">
              <a:extLst>
                <a:ext uri="{2F5FBCE3-5E72-4F4D-BF32-DF5B179D83E6}">
                  <a16:creationId xmlns:a16="http://schemas.microsoft.com/office/drawing/2010/main" id="{B1FE108F-BC6D-4E56-B6D9-C8213FCA02EA}"/>
                </a:ext>
              </a:extLst>
            </p:cNvPr>
            <p:cNvCxnSpPr/>
            <p:nvPr/>
          </p:nvCxnSpPr>
          <p:spPr>
            <a:xfrm rot="0"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88;p281">
              <a:extLst>
                <a:ext uri="{AF842681-FD54-45BD-BA3D-549050A60FD9}">
                  <a16:creationId xmlns:a16="http://schemas.microsoft.com/office/drawing/2010/main" id="{B69BDCD8-6A36-41A7-B1E9-1E0AFE50770A}"/>
                </a:ext>
              </a:extLst>
            </p:cNvPr>
            <p:cNvCxnSpPr/>
            <p:nvPr/>
          </p:nvCxnSpPr>
          <p:spPr>
            <a:xfrm rot="0"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90;p281">
              <a:extLst>
                <a:ext uri="{80E07E13-9E33-432B-85E8-C752CBB6DBE3}">
                  <a16:creationId xmlns:a16="http://schemas.microsoft.com/office/drawing/2010/main" id="{D6A8B1EA-3CB7-4A2B-8C05-25C6627AD02D}"/>
                </a:ext>
              </a:extLst>
            </p:cNvPr>
            <p:cNvCxnSpPr/>
            <p:nvPr/>
          </p:nvCxnSpPr>
          <p:spPr>
            <a:xfrm rot="0">
              <a:off x="2484325" y="2825751"/>
              <a:ext cx="890700" cy="0"/>
            </a:xfrm>
            <a:prstGeom prst="line">
              <a:avLst/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78;p281">
              <a:extLst>
                <a:ext uri="{349C2AE4-59D2-49DB-810B-D4BB58E86703}">
                  <a16:creationId xmlns:a16="http://schemas.microsoft.com/office/drawing/2010/main" id="{8D991B21-C0F5-49DE-9767-99E8FD0CCEB6}"/>
                </a:ext>
              </a:extLst>
            </p:cNvPr>
            <p:cNvSpPr/>
            <p:nvPr/>
          </p:nvSpPr>
          <p:spPr>
            <a:xfrm rot="0">
              <a:off x="520699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w="254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5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15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4" name="Google Shape;1079;p281">
              <a:extLst>
                <a:ext uri="{B8A66448-2256-4A76-9FA7-A9C9E602B506}">
                  <a16:creationId xmlns:a16="http://schemas.microsoft.com/office/drawing/2010/main" id="{FE6407BE-561A-4B17-89CC-C024C391C099}"/>
                </a:ext>
              </a:extLst>
            </p:cNvPr>
            <p:cNvSpPr/>
            <p:nvPr/>
          </p:nvSpPr>
          <p:spPr>
            <a:xfrm rot="0"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5" name="Google Shape;1081;p281">
              <a:extLst>
                <a:ext uri="{AC641574-A3D7-4315-9D07-A6E972D2D2C5}">
                  <a16:creationId xmlns:a16="http://schemas.microsoft.com/office/drawing/2010/main" id="{4C6AD871-661F-4A53-B60A-AC879CA0E728}"/>
                </a:ext>
              </a:extLst>
            </p:cNvPr>
            <p:cNvSpPr/>
            <p:nvPr/>
          </p:nvSpPr>
          <p:spPr>
            <a:xfrm rot="0"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6" name="Google Shape;1089;p281">
              <a:extLst>
                <a:ext uri="{E1B706C5-4AE6-420B-9C68-178AB64FA638}">
                  <a16:creationId xmlns:a16="http://schemas.microsoft.com/office/drawing/2010/main" id="{57F75BC6-A156-4AC1-843A-0DF881751AD9}"/>
                </a:ext>
              </a:extLst>
            </p:cNvPr>
            <p:cNvSpPr/>
            <p:nvPr/>
          </p:nvSpPr>
          <p:spPr>
            <a:xfrm rot="0"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7" name="Google Shape;1087;p281">
              <a:extLst>
                <a:ext uri="{FED522A4-FC29-4D52-988E-D23C07270C1F}">
                  <a16:creationId xmlns:a16="http://schemas.microsoft.com/office/drawing/2010/main" id="{A5A33AD1-0990-46DC-9BD7-D9DECE401538}"/>
                </a:ext>
              </a:extLst>
            </p:cNvPr>
            <p:cNvSpPr/>
            <p:nvPr/>
          </p:nvSpPr>
          <p:spPr>
            <a:xfrm rot="0"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1083;p281">
              <a:extLst>
                <a:ext uri="{AD156F92-CFA0-4795-B571-B01643ECA738}">
                  <a16:creationId xmlns:a16="http://schemas.microsoft.com/office/drawing/2010/main" id="{477A21F1-E3F2-417B-9E20-871C865CA3B7}"/>
                </a:ext>
              </a:extLst>
            </p:cNvPr>
            <p:cNvSpPr/>
            <p:nvPr/>
          </p:nvSpPr>
          <p:spPr>
            <a:xfrm rot="0"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9" name="Google Shape;1091;p281">
              <a:extLst>
                <a:ext uri="{74D59CE8-E079-4308-83D5-1662ACBCA77E}">
                  <a16:creationId xmlns:a16="http://schemas.microsoft.com/office/drawing/2010/main" id="{3A2FD655-7A20-4170-9B33-CD64235D295D}"/>
                </a:ext>
              </a:extLst>
            </p:cNvPr>
            <p:cNvSpPr/>
            <p:nvPr/>
          </p:nvSpPr>
          <p:spPr>
            <a:xfrm rot="0"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0" name="Google Shape;1085;p281">
              <a:extLst>
                <a:ext uri="{4BC8A3B0-941E-4F5C-A9C1-49F92A143C9A}">
                  <a16:creationId xmlns:a16="http://schemas.microsoft.com/office/drawing/2010/main" id="{7E9B7013-7B04-4410-B7E2-B400489059BF}"/>
                </a:ext>
              </a:extLst>
            </p:cNvPr>
            <p:cNvSpPr/>
            <p:nvPr/>
          </p:nvSpPr>
          <p:spPr>
            <a:xfrm rot="0"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w="12700">
              <a:solidFill>
                <a:schemeClr val="lt1"/>
              </a:solidFill>
              <a:prstDash val="solid"/>
              <a:round/>
            </a:ln>
            <a:effectLst>
              <a:outerShdw blurRad="50800" dir="5400000" dist="38100">
                <a:srgbClr val="000000">
                  <a:alpha val="39999"/>
                </a:srgbClr>
              </a:outerShdw>
            </a:effectLst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2000" u="none">
                  <a:solidFill>
                    <a:schemeClr val="dk1"/>
                  </a:solidFill>
                  <a:latin typeface="Public Sans"/>
                </a:rPr>
                <a:t/>
              </a:r>
              <a:endParaRPr b="1" cap="none" dirty="0" i="1" lang="en-US" strike="noStrike" sz="2000" u="none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21" name="Google Shape;1092;p281">
            <a:extLst>
              <a:ext uri="{61D05DBC-BFFA-452E-9E28-E045CE9F552E}">
                <a16:creationId xmlns:a16="http://schemas.microsoft.com/office/drawing/2010/main" id="{340AB810-256F-4610-9779-571DA9335E68}"/>
              </a:ext>
            </a:extLst>
          </p:cNvPr>
          <p:cNvSpPr/>
          <p:nvPr>
            <p:ph idx="11" type="body"/>
          </p:nvPr>
        </p:nvSpPr>
        <p:spPr>
          <a:xfrm rot="0"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2" name="Google Shape;1093;p281">
            <a:extLst>
              <a:ext uri="{5F346052-44DC-448C-B43B-616A0BE431AE}">
                <a16:creationId xmlns:a16="http://schemas.microsoft.com/office/drawing/2010/main" id="{8525ABD8-7CBD-4B22-A198-E414B8D1F323}"/>
              </a:ext>
            </a:extLst>
          </p:cNvPr>
          <p:cNvSpPr/>
          <p:nvPr>
            <p:ph idx="12" type="body"/>
          </p:nvPr>
        </p:nvSpPr>
        <p:spPr>
          <a:xfrm rot="0"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3" name="Google Shape;1094;p281">
            <a:extLst>
              <a:ext uri="{0D526843-233A-4BC0-BE17-1ADB029931AC}">
                <a16:creationId xmlns:a16="http://schemas.microsoft.com/office/drawing/2010/main" id="{37FA5E4C-D9FC-4935-97CF-4ABC1234D55F}"/>
              </a:ext>
            </a:extLst>
          </p:cNvPr>
          <p:cNvSpPr/>
          <p:nvPr>
            <p:ph idx="13" type="body"/>
          </p:nvPr>
        </p:nvSpPr>
        <p:spPr>
          <a:xfrm rot="0"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4" name="Google Shape;1095;p281">
            <a:extLst>
              <a:ext uri="{3B575791-E4AC-49D3-959D-7A635AE95048}">
                <a16:creationId xmlns:a16="http://schemas.microsoft.com/office/drawing/2010/main" id="{D90F58C1-CED9-400B-B01D-914374BE4F93}"/>
              </a:ext>
            </a:extLst>
          </p:cNvPr>
          <p:cNvSpPr/>
          <p:nvPr>
            <p:ph idx="14" type="body"/>
          </p:nvPr>
        </p:nvSpPr>
        <p:spPr>
          <a:xfrm rot="0"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5" name="Google Shape;1096;p281">
            <a:extLst>
              <a:ext uri="{EB6C0D7B-7489-42A5-B287-BEC786A34298}">
                <a16:creationId xmlns:a16="http://schemas.microsoft.com/office/drawing/2010/main" id="{F2C841CF-C2CC-491D-917F-80BF45B7C6CB}"/>
              </a:ext>
            </a:extLst>
          </p:cNvPr>
          <p:cNvSpPr/>
          <p:nvPr>
            <p:ph idx="15" type="body"/>
          </p:nvPr>
        </p:nvSpPr>
        <p:spPr>
          <a:xfrm rot="0"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6" name="Google Shape;1097;p281">
            <a:extLst>
              <a:ext uri="{384F2E7A-2847-406D-BAFE-E11C7CFF4D84}">
                <a16:creationId xmlns:a16="http://schemas.microsoft.com/office/drawing/2010/main" id="{91E00170-36B4-41B8-A2F9-8717D71C1F71}"/>
              </a:ext>
            </a:extLst>
          </p:cNvPr>
          <p:cNvSpPr/>
          <p:nvPr>
            <p:ph idx="16" type="body"/>
          </p:nvPr>
        </p:nvSpPr>
        <p:spPr>
          <a:xfrm rot="0"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7" name="Google Shape;1098;p281">
            <a:extLst>
              <a:ext uri="{91FAB29B-7AB9-41A3-B17A-C67788682E2A}">
                <a16:creationId xmlns:a16="http://schemas.microsoft.com/office/drawing/2010/main" id="{0145FFB2-D5D3-4A4C-AEB4-7D4C26046705}"/>
              </a:ext>
            </a:extLst>
          </p:cNvPr>
          <p:cNvSpPr/>
          <p:nvPr>
            <p:ph idx="17" type="body"/>
          </p:nvPr>
        </p:nvSpPr>
        <p:spPr>
          <a:xfrm rot="0"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8" name="Google Shape;1099;p281">
            <a:extLst>
              <a:ext uri="{68340390-5692-40E2-A149-2F55DF6D11A7}">
                <a16:creationId xmlns:a16="http://schemas.microsoft.com/office/drawing/2010/main" id="{282B5717-037A-4CD1-BACD-E18C446D2CEF}"/>
              </a:ext>
            </a:extLst>
          </p:cNvPr>
          <p:cNvSpPr/>
          <p:nvPr>
            <p:ph idx="18" type="body"/>
          </p:nvPr>
        </p:nvSpPr>
        <p:spPr>
          <a:xfrm rot="0"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2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7F835E04-2AFF-4EBB-B764-3206A0EB2E18}">
        <p14:creationId xmlns:p14="http://schemas.microsoft.com/office/powerpoint/2010/main" val="1694365905393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5;p219">
            <a:extLst>
              <a:ext uri="{AC954CBE-423C-4604-9954-60ABBFE5B4BF}">
                <a16:creationId xmlns:a16="http://schemas.microsoft.com/office/drawing/2010/main" id="{7E79BF9F-EDD4-40BE-8622-9CB85EB92516}"/>
              </a:ext>
            </a:extLst>
          </p:cNvPr>
          <p:cNvPicPr/>
          <p:nvPr/>
        </p:nvPicPr>
        <p:blipFill>
          <a:blip r:embed="rId2">
            <a:alphaModFix amt="95000"/>
          </a:blip>
          <a:srcRect b="0" l="39364" r="3593" t="0"/>
          <a:stretch>
            <a:fillRect/>
          </a:stretch>
        </p:blipFill>
        <p:spPr>
          <a:xfrm rot="0"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" name="Google Shape;66;p219">
            <a:extLst>
              <a:ext uri="{5C435FA3-23BA-4D88-9203-9C8F65C4F2B2}">
                <a16:creationId xmlns:a16="http://schemas.microsoft.com/office/drawing/2010/main" id="{864F069E-5032-41A5-BEB9-5BC1C80D9656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219">
            <a:extLst>
              <a:ext uri="{A89C2395-E47B-45ED-B646-0C39274B1002}">
                <a16:creationId xmlns:a16="http://schemas.microsoft.com/office/drawing/2010/main" id="{9344919C-AFDF-4657-87E2-BCBF4679FDD1}"/>
              </a:ext>
            </a:extLst>
          </p:cNvPr>
          <p:cNvSpPr/>
          <p:nvPr>
            <p:ph type="body"/>
          </p:nvPr>
        </p:nvSpPr>
        <p:spPr>
          <a:xfrm rot="0"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1" cap="none" dirty="0" i="1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2385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2pPr>
            <a:lvl3pPr algn="l" indent="-32385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3pPr>
            <a:lvl4pPr algn="l" indent="-32385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4pPr>
            <a:lvl5pPr algn="l" indent="-32385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68;p219">
            <a:extLst>
              <a:ext uri="{6369660D-F6F4-4778-B151-03CD7C4BB9B6}">
                <a16:creationId xmlns:a16="http://schemas.microsoft.com/office/drawing/2010/main" id="{CCF3394B-2206-4711-ACCD-7869A4217634}"/>
              </a:ext>
            </a:extLst>
          </p:cNvPr>
          <p:cNvSpPr/>
          <p:nvPr>
            <p:ph idx="1" type="body"/>
          </p:nvPr>
        </p:nvSpPr>
        <p:spPr>
          <a:xfrm rot="0">
            <a:off x="135732" y="1194361"/>
            <a:ext cx="4265186" cy="21395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69;p219">
            <a:extLst>
              <a:ext uri="{C736179C-07F6-4799-8656-83F9B1FDC179}">
                <a16:creationId xmlns:a16="http://schemas.microsoft.com/office/drawing/2010/main" id="{DCD3EFD8-1DC3-4ACB-A6C0-AEA611023320}"/>
              </a:ext>
            </a:extLst>
          </p:cNvPr>
          <p:cNvSpPr/>
          <p:nvPr>
            <p:ph idx="2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70;p219">
            <a:extLst>
              <a:ext uri="{D0341DFF-0DB0-45C1-83F6-5B025C301D31}">
                <a16:creationId xmlns:a16="http://schemas.microsoft.com/office/drawing/2010/main" id="{E1127C5E-86D7-42D0-A35C-8C545C85A9C5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7F481C0F-DE73-46E6-A1F8-FE93015B1E80}">
        <p14:creationId xmlns:p14="http://schemas.microsoft.com/office/powerpoint/2010/main" val="1694365905076"/>
      </p:ext>
    </p:extLst>
  </p:cSld>
  <p:clrMapOvr>
    <a:masterClrMapping/>
  </p:clrMapOvr>
</p:sldLayout>
</file>

<file path=ppt/slideLayouts/slideLayout7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101;p283">
            <a:extLst>
              <a:ext uri="{C406C1ED-E0EE-4F0D-B064-A9879215C2FE}">
                <a16:creationId xmlns:a16="http://schemas.microsoft.com/office/drawing/2010/main" id="{16BD9513-D89E-4E2D-9336-E53BEB6E8E95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2;p283">
            <a:extLst>
              <a:ext uri="{95934259-5E49-4C8D-8F33-4EEEFBFB4570}">
                <a16:creationId xmlns:a16="http://schemas.microsoft.com/office/drawing/2010/main" id="{56F29986-2E8B-4431-A0DD-20C1B173E0A0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103;p283">
            <a:extLst>
              <a:ext uri="{EE6D69CF-C0D8-45D6-AEFB-28359266640B}">
                <a16:creationId xmlns:a16="http://schemas.microsoft.com/office/drawing/2010/main" id="{60D04B33-529F-40F9-8F8A-47BA083A5A95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104;p283">
            <a:extLst>
              <a:ext uri="{557C2FBB-AF13-4463-9B02-B4F4D1CED1AF}">
                <a16:creationId xmlns:a16="http://schemas.microsoft.com/office/drawing/2010/main" id="{1492AF8C-8F30-4A54-B726-E47FB24EB536}"/>
              </a:ext>
            </a:extLst>
          </p:cNvPr>
          <p:cNvGrpSpPr/>
          <p:nvPr/>
        </p:nvGrpSpPr>
        <p:grpSpPr>
          <a:xfrm rot="0">
            <a:off x="1941529" y="1105301"/>
            <a:ext cx="5260941" cy="3388546"/>
            <a:chOff x="1941529" y="1120931"/>
            <a:chExt cx="5260941" cy="3388546"/>
          </a:xfrm>
        </p:grpSpPr>
        <p:sp>
          <p:nvSpPr>
            <p:cNvPr descr="A picture containing icon&#10;&#10;Description automatically generated" id="6" name="Google Shape;1105;p283">
              <a:extLst>
                <a:ext uri="{AF0A8D7C-C585-4C1F-955E-B59F8A6D667C}">
                  <a16:creationId xmlns:a16="http://schemas.microsoft.com/office/drawing/2010/main" id="{68EFC0FE-9944-4B8B-805A-8EEAEE704638}"/>
                </a:ext>
              </a:extLst>
            </p:cNvPr>
            <p:cNvSpPr/>
            <p:nvPr/>
          </p:nvSpPr>
          <p:spPr>
            <a:xfrm rot="0">
              <a:off x="1941529" y="1120931"/>
              <a:ext cx="5260941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r="2700000" dist="38100">
                <a:srgbClr val="000000">
                  <a:alpha val="39999"/>
                </a:srgbClr>
              </a:outerShdw>
            </a:effectLst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" name="Google Shape;1106;p283">
              <a:extLst>
                <a:ext uri="{6787E002-EAF8-47E3-804D-206726AB7071}">
                  <a16:creationId xmlns:a16="http://schemas.microsoft.com/office/drawing/2010/main" id="{05DD57D1-C7F4-474D-AABE-D62DBC2C37DD}"/>
                </a:ext>
              </a:extLst>
            </p:cNvPr>
            <p:cNvSpPr txBox="1"/>
            <p:nvPr/>
          </p:nvSpPr>
          <p:spPr>
            <a:xfrm rot="0">
              <a:off x="2881078" y="1323879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400" u="none">
                  <a:solidFill>
                    <a:srgbClr val="000000"/>
                  </a:solidFill>
                  <a:latin typeface="Public Sans"/>
                </a:rPr>
                <a:t>1</a:t>
              </a:r>
              <a:endParaRPr b="1" cap="none" dirty="0" i="1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8" name="Google Shape;1107;p283">
              <a:extLst>
                <a:ext uri="{B49EE331-7C8B-401F-BF92-645AC0B988E0}">
                  <a16:creationId xmlns:a16="http://schemas.microsoft.com/office/drawing/2010/main" id="{57F9E7D9-C705-4231-BA74-A352697F9C8F}"/>
                </a:ext>
              </a:extLst>
            </p:cNvPr>
            <p:cNvSpPr txBox="1"/>
            <p:nvPr/>
          </p:nvSpPr>
          <p:spPr>
            <a:xfrm rot="0"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400" u="none">
                  <a:solidFill>
                    <a:srgbClr val="000000"/>
                  </a:solidFill>
                  <a:latin typeface="Public Sans"/>
                </a:rPr>
                <a:t>3</a:t>
              </a:r>
              <a:endParaRPr b="1" cap="none" dirty="0" i="1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9" name="Google Shape;1108;p283">
              <a:extLst>
                <a:ext uri="{420E44A2-32BD-42CC-BF0E-95024CA279F3}">
                  <a16:creationId xmlns:a16="http://schemas.microsoft.com/office/drawing/2010/main" id="{0897831C-A834-47A7-A206-6E4CC6912E19}"/>
                </a:ext>
              </a:extLst>
            </p:cNvPr>
            <p:cNvSpPr txBox="1"/>
            <p:nvPr/>
          </p:nvSpPr>
          <p:spPr>
            <a:xfrm rot="0"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400" u="none">
                  <a:solidFill>
                    <a:srgbClr val="000000"/>
                  </a:solidFill>
                  <a:latin typeface="Public Sans"/>
                </a:rPr>
                <a:t>5</a:t>
              </a:r>
              <a:endParaRPr b="1" cap="none" dirty="0" i="1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10" name="Google Shape;1109;p283">
              <a:extLst>
                <a:ext uri="{9810F436-6F43-4DF7-BFEA-5D4B352FC89C}">
                  <a16:creationId xmlns:a16="http://schemas.microsoft.com/office/drawing/2010/main" id="{1D7E7916-4A0C-4CFD-AED7-11E19F750CEE}"/>
                </a:ext>
              </a:extLst>
            </p:cNvPr>
            <p:cNvSpPr txBox="1"/>
            <p:nvPr/>
          </p:nvSpPr>
          <p:spPr>
            <a:xfrm rot="0"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400" u="none">
                  <a:solidFill>
                    <a:srgbClr val="000000"/>
                  </a:solidFill>
                  <a:latin typeface="Public Sans"/>
                </a:rPr>
                <a:t>7</a:t>
              </a:r>
              <a:endParaRPr b="1" cap="none" dirty="0" i="1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11" name="Google Shape;1110;p283">
              <a:extLst>
                <a:ext uri="{D9B4E85C-B611-4955-84C6-2B50BAED3867}">
                  <a16:creationId xmlns:a16="http://schemas.microsoft.com/office/drawing/2010/main" id="{347A1C97-3131-4E86-A801-DD272F50B789}"/>
                </a:ext>
              </a:extLst>
            </p:cNvPr>
            <p:cNvSpPr txBox="1"/>
            <p:nvPr/>
          </p:nvSpPr>
          <p:spPr>
            <a:xfrm rot="0"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400" u="none">
                  <a:solidFill>
                    <a:srgbClr val="000000"/>
                  </a:solidFill>
                  <a:latin typeface="Public Sans"/>
                </a:rPr>
                <a:t>8</a:t>
              </a:r>
              <a:endParaRPr b="1" cap="none" dirty="0" i="1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12" name="Google Shape;1111;p283">
              <a:extLst>
                <a:ext uri="{2093E615-23AE-4817-8CC7-7BDD6A8D9878}">
                  <a16:creationId xmlns:a16="http://schemas.microsoft.com/office/drawing/2010/main" id="{9FFEA2E3-2D95-457A-BBEF-45BEEF5E7DA5}"/>
                </a:ext>
              </a:extLst>
            </p:cNvPr>
            <p:cNvSpPr txBox="1"/>
            <p:nvPr/>
          </p:nvSpPr>
          <p:spPr>
            <a:xfrm rot="0"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400" u="none">
                  <a:solidFill>
                    <a:srgbClr val="000000"/>
                  </a:solidFill>
                  <a:latin typeface="Public Sans"/>
                </a:rPr>
                <a:t>6</a:t>
              </a:r>
              <a:endParaRPr b="1" cap="none" dirty="0" i="1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13" name="Google Shape;1112;p283">
              <a:extLst>
                <a:ext uri="{15EDB6F1-4ABD-44BA-B550-8EC3AB86F01F}">
                  <a16:creationId xmlns:a16="http://schemas.microsoft.com/office/drawing/2010/main" id="{F143F9E6-F4EB-4B2C-A23E-7046D6AE5C4C}"/>
                </a:ext>
              </a:extLst>
            </p:cNvPr>
            <p:cNvSpPr txBox="1"/>
            <p:nvPr/>
          </p:nvSpPr>
          <p:spPr>
            <a:xfrm rot="0"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400" u="none">
                  <a:solidFill>
                    <a:srgbClr val="000000"/>
                  </a:solidFill>
                  <a:latin typeface="Public Sans"/>
                </a:rPr>
                <a:t>4</a:t>
              </a:r>
              <a:endParaRPr b="1" cap="none" dirty="0" i="1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14" name="Google Shape;1113;p283">
              <a:extLst>
                <a:ext uri="{DC677EA8-2976-430E-B91F-CB291E299D9C}">
                  <a16:creationId xmlns:a16="http://schemas.microsoft.com/office/drawing/2010/main" id="{FAE92E8C-154A-4825-9ECF-1197273FE0C9}"/>
                </a:ext>
              </a:extLst>
            </p:cNvPr>
            <p:cNvSpPr txBox="1"/>
            <p:nvPr/>
          </p:nvSpPr>
          <p:spPr>
            <a:xfrm rot="0">
              <a:off x="5885784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1400" u="none">
                  <a:solidFill>
                    <a:srgbClr val="000000"/>
                  </a:solidFill>
                  <a:latin typeface="Public Sans"/>
                </a:rPr>
                <a:t>2</a:t>
              </a:r>
              <a:endParaRPr b="1" cap="none" dirty="0" i="1" lang="en-US" strike="noStrike" sz="1400" u="none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15" name="Google Shape;1114;p283">
            <a:extLst>
              <a:ext uri="{788C8663-F309-4172-B34E-18B85B62E5C9}">
                <a16:creationId xmlns:a16="http://schemas.microsoft.com/office/drawing/2010/main" id="{258AB77F-BE04-43AC-9B53-E394E0190DFD}"/>
              </a:ext>
            </a:extLst>
          </p:cNvPr>
          <p:cNvSpPr/>
          <p:nvPr>
            <p:ph idx="11" type="body"/>
          </p:nvPr>
        </p:nvSpPr>
        <p:spPr>
          <a:xfrm rot="0"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1115;p283">
            <a:extLst>
              <a:ext uri="{6CA4645B-9BE3-43F6-ACF0-B09FAA45C24F}">
                <a16:creationId xmlns:a16="http://schemas.microsoft.com/office/drawing/2010/main" id="{C48E1CE2-4F90-4667-A94A-72A53F49E9CB}"/>
              </a:ext>
            </a:extLst>
          </p:cNvPr>
          <p:cNvSpPr/>
          <p:nvPr>
            <p:ph idx="12" type="body"/>
          </p:nvPr>
        </p:nvSpPr>
        <p:spPr>
          <a:xfrm rot="0"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1116;p283">
            <a:extLst>
              <a:ext uri="{2C820E12-AB71-406D-8ECC-3233ABBB7BDE}">
                <a16:creationId xmlns:a16="http://schemas.microsoft.com/office/drawing/2010/main" id="{486FDE15-47BD-4E0C-98B9-C9AB636F0802}"/>
              </a:ext>
            </a:extLst>
          </p:cNvPr>
          <p:cNvSpPr/>
          <p:nvPr>
            <p:ph idx="13" type="body"/>
          </p:nvPr>
        </p:nvSpPr>
        <p:spPr>
          <a:xfrm rot="0"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8" name="Google Shape;1117;p283">
            <a:extLst>
              <a:ext uri="{41D58E52-CE52-40D8-A025-E8B23156FE77}">
                <a16:creationId xmlns:a16="http://schemas.microsoft.com/office/drawing/2010/main" id="{A50F536B-391D-436C-AFEE-4BE4795325BF}"/>
              </a:ext>
            </a:extLst>
          </p:cNvPr>
          <p:cNvSpPr/>
          <p:nvPr>
            <p:ph idx="14" type="body"/>
          </p:nvPr>
        </p:nvSpPr>
        <p:spPr>
          <a:xfrm rot="0"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Google Shape;1118;p283">
            <a:extLst>
              <a:ext uri="{A149F69B-A757-49BA-B350-B3F24590F350}">
                <a16:creationId xmlns:a16="http://schemas.microsoft.com/office/drawing/2010/main" id="{1A9A9815-8818-422C-97BC-82D3F7450790}"/>
              </a:ext>
            </a:extLst>
          </p:cNvPr>
          <p:cNvSpPr/>
          <p:nvPr>
            <p:ph idx="15" type="body"/>
          </p:nvPr>
        </p:nvSpPr>
        <p:spPr>
          <a:xfrm rot="0"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0" name="Google Shape;1119;p283">
            <a:extLst>
              <a:ext uri="{22035B32-4F16-4E20-909B-9310691B86F0}">
                <a16:creationId xmlns:a16="http://schemas.microsoft.com/office/drawing/2010/main" id="{F627950B-B582-44CC-B929-1EA718E74A63}"/>
              </a:ext>
            </a:extLst>
          </p:cNvPr>
          <p:cNvSpPr/>
          <p:nvPr>
            <p:ph idx="16" type="body"/>
          </p:nvPr>
        </p:nvSpPr>
        <p:spPr>
          <a:xfrm rot="0"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1" name="Google Shape;1120;p283">
            <a:extLst>
              <a:ext uri="{8482090B-5AD6-4A40-8D25-67E88A7A1879}">
                <a16:creationId xmlns:a16="http://schemas.microsoft.com/office/drawing/2010/main" id="{FCFA3A90-C4C2-450A-BA2D-248CAF96970D}"/>
              </a:ext>
            </a:extLst>
          </p:cNvPr>
          <p:cNvSpPr/>
          <p:nvPr>
            <p:ph idx="17" type="body"/>
          </p:nvPr>
        </p:nvSpPr>
        <p:spPr>
          <a:xfrm rot="0">
            <a:off x="7294176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2" name="Google Shape;1121;p283">
            <a:extLst>
              <a:ext uri="{10437024-3FF8-49B8-9482-EAD948EE3B17}">
                <a16:creationId xmlns:a16="http://schemas.microsoft.com/office/drawing/2010/main" id="{E8666F69-7181-4D95-AF56-40D4555A57C7}"/>
              </a:ext>
            </a:extLst>
          </p:cNvPr>
          <p:cNvSpPr/>
          <p:nvPr>
            <p:ph idx="18" type="body"/>
          </p:nvPr>
        </p:nvSpPr>
        <p:spPr>
          <a:xfrm rot="0">
            <a:off x="7294176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23" name="Google Shape;1122;p283">
            <a:extLst>
              <a:ext uri="{FCF8D49B-7F49-435E-9E2E-29A461FF36C0}">
                <a16:creationId xmlns:a16="http://schemas.microsoft.com/office/drawing/2010/main" id="{02EEE3CC-07F2-4314-B3BC-E2A3B51284DC}"/>
              </a:ext>
            </a:extLst>
          </p:cNvPr>
          <p:cNvSpPr/>
          <p:nvPr>
            <p:ph idx="19" type="body"/>
          </p:nvPr>
        </p:nvSpPr>
        <p:spPr>
          <a:xfrm rot="0"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E18D02A-E22F-4EDC-8ED2-982B1302EC1D}">
        <p14:creationId xmlns:p14="http://schemas.microsoft.com/office/powerpoint/2010/main" val="1694365905398"/>
      </p:ext>
    </p:extLst>
  </p:cSld>
  <p:clrMapOvr>
    <a:masterClrMapping/>
  </p:clrMapOvr>
</p:sldLayout>
</file>

<file path=ppt/slideLayouts/slideLayout7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124;p284">
            <a:extLst>
              <a:ext uri="{B0A62720-8C43-4C12-A420-7D2573B74CDB}">
                <a16:creationId xmlns:a16="http://schemas.microsoft.com/office/drawing/2010/main" id="{608F9C53-7A1A-4AF6-9675-FE9558A1B45F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25;p284">
            <a:extLst>
              <a:ext uri="{87E116FF-7FE4-45DB-B558-74F1A9A7FE74}">
                <a16:creationId xmlns:a16="http://schemas.microsoft.com/office/drawing/2010/main" id="{65BC0A9D-F42C-4C27-BF3B-88BA5E9483D3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126;p284">
            <a:extLst>
              <a:ext uri="{2CB4BA0F-CCCA-483D-9B86-7501985F3683}">
                <a16:creationId xmlns:a16="http://schemas.microsoft.com/office/drawing/2010/main" id="{22CA749B-DCFA-4541-9FFA-623FFD8DCBBF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127;p284">
            <a:extLst>
              <a:ext uri="{37686BA3-55BE-4C27-B26D-8571E653082B}">
                <a16:creationId xmlns:a16="http://schemas.microsoft.com/office/drawing/2010/main" id="{B45F2C5B-CD44-46EF-89F3-BD7A2A8E92C1}"/>
              </a:ext>
            </a:extLst>
          </p:cNvPr>
          <p:cNvGrpSpPr/>
          <p:nvPr/>
        </p:nvGrpSpPr>
        <p:grpSpPr>
          <a:xfrm rot="0"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128;p284">
              <a:extLst>
                <a:ext uri="{986069ED-8076-4DF0-AA32-2305CBB40CE7}">
                  <a16:creationId xmlns:a16="http://schemas.microsoft.com/office/drawing/2010/main" id="{470F75C0-3A87-45B7-BC8C-42C52FB3EFB3}"/>
                </a:ext>
              </a:extLst>
            </p:cNvPr>
            <p:cNvGrpSpPr/>
            <p:nvPr/>
          </p:nvGrpSpPr>
          <p:grpSpPr>
            <a:xfrm rot="0"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129;p284">
                <a:extLst>
                  <a:ext uri="{0FCD8806-3ADB-4A10-8B2A-9CFBDC2A11D9}">
                    <a16:creationId xmlns:a16="http://schemas.microsoft.com/office/drawing/2010/main" id="{BF7CA88A-0AEE-4326-B954-421B5EAF72C9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130;p284">
                  <a:extLst>
                    <a:ext uri="{F815EAD9-2333-464B-94E0-927C74A7F496}">
                      <a16:creationId xmlns:a16="http://schemas.microsoft.com/office/drawing/2010/main" id="{13AE8904-D45B-4428-AF76-01758347319C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131;p284">
                  <a:extLst>
                    <a:ext uri="{ED89810C-DAFB-4F51-A5D4-678B272994F8}">
                      <a16:creationId xmlns:a16="http://schemas.microsoft.com/office/drawing/2010/main" id="{CE165400-2D52-40C1-BDB6-5CEC8B78A2CF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132;p284">
                <a:extLst>
                  <a:ext uri="{D9D86F0E-76A7-4AE6-9B40-977E1F3D8DAA}">
                    <a16:creationId xmlns:a16="http://schemas.microsoft.com/office/drawing/2010/main" id="{15889EA4-3DAB-4623-B8B3-E5F2DE20259D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11" name="Google Shape;1133;p284">
                <a:extLst>
                  <a:ext uri="{29A6F44A-2436-48B1-B755-D9270A2FC33D}">
                    <a16:creationId xmlns:a16="http://schemas.microsoft.com/office/drawing/2010/main" id="{0903CB1B-66C9-46B0-95D9-C2CD3E76FCF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134;p284">
              <a:extLst>
                <a:ext uri="{9E9A602D-C309-4702-8F8C-72690F2C7F3A}">
                  <a16:creationId xmlns:a16="http://schemas.microsoft.com/office/drawing/2010/main" id="{10D9BD0B-0085-41C2-93F6-8CFD4C8301E9}"/>
                </a:ext>
              </a:extLst>
            </p:cNvPr>
            <p:cNvGrpSpPr/>
            <p:nvPr/>
          </p:nvGrpSpPr>
          <p:grpSpPr>
            <a:xfrm rot="0"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135;p284">
                <a:extLst>
                  <a:ext uri="{A6F15246-8CBC-4F4A-951D-D3C52221534D}">
                    <a16:creationId xmlns:a16="http://schemas.microsoft.com/office/drawing/2010/main" id="{58ADD86C-ABF3-4A26-BCB4-21BE8FF32A44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136;p284">
                  <a:extLst>
                    <a:ext uri="{6CAA247E-43F8-4FFB-A66B-DEB5DFC1B3F8}">
                      <a16:creationId xmlns:a16="http://schemas.microsoft.com/office/drawing/2010/main" id="{F30A202D-B27D-42C3-9D27-5CD35929B140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137;p284">
                  <a:extLst>
                    <a:ext uri="{AC8FECED-AD32-4C89-93C6-180E5CDC6B68}">
                      <a16:creationId xmlns:a16="http://schemas.microsoft.com/office/drawing/2010/main" id="{19376957-4638-4D45-8383-9C60B285D91F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138;p284">
                <a:extLst>
                  <a:ext uri="{E254C3F1-B577-4E1A-B983-E628EDBA1B73}">
                    <a16:creationId xmlns:a16="http://schemas.microsoft.com/office/drawing/2010/main" id="{D5E8201E-4A47-43E6-8463-C7A4BAE97F24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17" name="Google Shape;1139;p284">
                <a:extLst>
                  <a:ext uri="{7B87432C-1B31-414A-9E0F-C92069A25C32}">
                    <a16:creationId xmlns:a16="http://schemas.microsoft.com/office/drawing/2010/main" id="{29EDE6A8-E0D3-44E8-AB0B-6AC066E6CB9F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140;p284">
              <a:extLst>
                <a:ext uri="{04308FB2-557F-40F0-8AED-566AA7971E3C}">
                  <a16:creationId xmlns:a16="http://schemas.microsoft.com/office/drawing/2010/main" id="{85119628-E630-42A7-854E-A2235ACA53C5}"/>
                </a:ext>
              </a:extLst>
            </p:cNvPr>
            <p:cNvGrpSpPr/>
            <p:nvPr/>
          </p:nvGrpSpPr>
          <p:grpSpPr>
            <a:xfrm rot="0"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141;p284">
                <a:extLst>
                  <a:ext uri="{7249BB2A-0FC8-4DCF-96E6-131E4F8C6794}">
                    <a16:creationId xmlns:a16="http://schemas.microsoft.com/office/drawing/2010/main" id="{39FFAE96-414E-4F86-9A34-0AE2BE877279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142;p284">
                  <a:extLst>
                    <a:ext uri="{D78C43E5-15F2-42ED-B6EE-490C14C4F557}">
                      <a16:creationId xmlns:a16="http://schemas.microsoft.com/office/drawing/2010/main" id="{A871DA8D-9723-40DF-A70D-EACFD16BFFA5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143;p284">
                  <a:extLst>
                    <a:ext uri="{203321E5-7FB5-4B96-990B-1A7E38BA74B3}">
                      <a16:creationId xmlns:a16="http://schemas.microsoft.com/office/drawing/2010/main" id="{40125D3D-EEB5-45A2-9B76-B2B6B63303E5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144;p284">
                <a:extLst>
                  <a:ext uri="{EC896602-5CE8-4AE3-AD1F-7918678B6CC9}">
                    <a16:creationId xmlns:a16="http://schemas.microsoft.com/office/drawing/2010/main" id="{A165A424-323E-46BD-89E8-D822243D4848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23" name="Google Shape;1145;p284">
                <a:extLst>
                  <a:ext uri="{9E1D429C-4E4B-43FB-AB4E-01390E6E79DA}">
                    <a16:creationId xmlns:a16="http://schemas.microsoft.com/office/drawing/2010/main" id="{E539C961-AA64-4383-B9A1-B8D158EACB33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146;p284">
              <a:extLst>
                <a:ext uri="{FE20A47B-9152-494B-9E6A-DBF7306EA006}">
                  <a16:creationId xmlns:a16="http://schemas.microsoft.com/office/drawing/2010/main" id="{CEFDD65E-F2E6-4FF0-B566-FD4276AF7066}"/>
                </a:ext>
              </a:extLst>
            </p:cNvPr>
            <p:cNvGrpSpPr/>
            <p:nvPr/>
          </p:nvGrpSpPr>
          <p:grpSpPr>
            <a:xfrm rot="0"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147;p284">
                <a:extLst>
                  <a:ext uri="{0F9D5F34-592E-4D18-BCDF-9503954660CB}">
                    <a16:creationId xmlns:a16="http://schemas.microsoft.com/office/drawing/2010/main" id="{EAC1D121-AF2F-4499-B3E1-3B25BE1B5EF7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148;p284">
                  <a:extLst>
                    <a:ext uri="{45900700-3853-4148-87ED-9D768A5039A5}">
                      <a16:creationId xmlns:a16="http://schemas.microsoft.com/office/drawing/2010/main" id="{3280172C-AE4C-41D7-89FF-D2D9659B7BA3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149;p284">
                  <a:extLst>
                    <a:ext uri="{F526CFAC-B7EF-4E3F-90FD-D9DA32105D5E}">
                      <a16:creationId xmlns:a16="http://schemas.microsoft.com/office/drawing/2010/main" id="{F6A3B77D-0EBA-46F1-B3D2-4C61FEDBB5E9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150;p284">
                <a:extLst>
                  <a:ext uri="{4B67F142-2394-4373-994D-4DE4C12E194A}">
                    <a16:creationId xmlns:a16="http://schemas.microsoft.com/office/drawing/2010/main" id="{D91AEBB8-6389-4304-945D-E8AEF7566475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29" name="Google Shape;1151;p284">
                <a:extLst>
                  <a:ext uri="{B5338914-3132-4FBF-9A74-D92193038B7F}">
                    <a16:creationId xmlns:a16="http://schemas.microsoft.com/office/drawing/2010/main" id="{9C656456-5590-4146-B3E9-FA22A30CEBBD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0" name="Google Shape;1152;p284">
            <a:extLst>
              <a:ext uri="{8D7C7540-FD59-4655-955F-EE485EFDA6EA}">
                <a16:creationId xmlns:a16="http://schemas.microsoft.com/office/drawing/2010/main" id="{F3DE6105-EDBF-490C-9871-395FB0367712}"/>
              </a:ext>
            </a:extLst>
          </p:cNvPr>
          <p:cNvSpPr/>
          <p:nvPr>
            <p:ph idx="11" type="body"/>
          </p:nvPr>
        </p:nvSpPr>
        <p:spPr>
          <a:xfrm rot="0"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1" name="Google Shape;1153;p284">
            <a:extLst>
              <a:ext uri="{0A9F8E5B-1EE8-4A26-8E37-CBB76B0B1FCE}">
                <a16:creationId xmlns:a16="http://schemas.microsoft.com/office/drawing/2010/main" id="{FD3E374C-9A1D-4221-9B28-30D8EDDA5093}"/>
              </a:ext>
            </a:extLst>
          </p:cNvPr>
          <p:cNvSpPr/>
          <p:nvPr>
            <p:ph idx="12" type="body"/>
          </p:nvPr>
        </p:nvSpPr>
        <p:spPr>
          <a:xfrm rot="0"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2" name="Google Shape;1154;p284">
            <a:extLst>
              <a:ext uri="{EB2E4880-423C-40E8-BA76-C1CAB07CC31B}">
                <a16:creationId xmlns:a16="http://schemas.microsoft.com/office/drawing/2010/main" id="{5B542931-DE75-4B0A-AFD4-ADB19FF5A8FB}"/>
              </a:ext>
            </a:extLst>
          </p:cNvPr>
          <p:cNvSpPr/>
          <p:nvPr>
            <p:ph idx="13" type="body"/>
          </p:nvPr>
        </p:nvSpPr>
        <p:spPr>
          <a:xfrm rot="0"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3" name="Google Shape;1155;p284">
            <a:extLst>
              <a:ext uri="{84531A8A-2DC9-4E8B-A71B-EF7AB801910C}">
                <a16:creationId xmlns:a16="http://schemas.microsoft.com/office/drawing/2010/main" id="{EEE2FC50-E468-4794-93F4-ED04B4E91088}"/>
              </a:ext>
            </a:extLst>
          </p:cNvPr>
          <p:cNvSpPr/>
          <p:nvPr>
            <p:ph idx="14" type="body"/>
          </p:nvPr>
        </p:nvSpPr>
        <p:spPr>
          <a:xfrm rot="0"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grpSp>
        <p:nvGrpSpPr>
          <p:cNvPr id="34" name="Google Shape;1156;p284">
            <a:extLst>
              <a:ext uri="{3C846EC0-E8C2-4332-BC8C-BDE9D7CDDD42}">
                <a16:creationId xmlns:a16="http://schemas.microsoft.com/office/drawing/2010/main" id="{7CCCA1B0-4722-48FD-9225-64C04C9977A4}"/>
              </a:ext>
            </a:extLst>
          </p:cNvPr>
          <p:cNvGrpSpPr/>
          <p:nvPr/>
        </p:nvGrpSpPr>
        <p:grpSpPr>
          <a:xfrm rot="0"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157;p284">
              <a:extLst>
                <a:ext uri="{83BB80FD-1EE9-4C60-82E7-F3ACD8B22BE0}">
                  <a16:creationId xmlns:a16="http://schemas.microsoft.com/office/drawing/2010/main" id="{0D2DB89A-23E9-488B-B27C-18367E8F9F8B}"/>
                </a:ext>
              </a:extLst>
            </p:cNvPr>
            <p:cNvGrpSpPr/>
            <p:nvPr/>
          </p:nvGrpSpPr>
          <p:grpSpPr>
            <a:xfrm rot="0"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158;p284">
                <a:extLst>
                  <a:ext uri="{7810349E-9DC2-44ED-93F8-92011CA31FCC}">
                    <a16:creationId xmlns:a16="http://schemas.microsoft.com/office/drawing/2010/main" id="{F54F411A-DB6D-45CF-8B52-9E25606516FC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159;p284">
                  <a:extLst>
                    <a:ext uri="{1ED4D7C7-3313-4F2D-9FA8-B5869F828B75}">
                      <a16:creationId xmlns:a16="http://schemas.microsoft.com/office/drawing/2010/main" id="{A63A5D01-7A90-4E24-89FE-590F683B2D60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8" name="Google Shape;1160;p284">
                  <a:extLst>
                    <a:ext uri="{02124DC5-0FED-4E5D-90C1-532B6E8DDD97}">
                      <a16:creationId xmlns:a16="http://schemas.microsoft.com/office/drawing/2010/main" id="{D1B09F35-8D63-4164-A124-B15F9B1C342B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9" name="Google Shape;1161;p284">
                <a:extLst>
                  <a:ext uri="{B1EA681E-CCCB-487D-9D10-8B8644E90769}">
                    <a16:creationId xmlns:a16="http://schemas.microsoft.com/office/drawing/2010/main" id="{A3308B56-202A-43CA-81CC-1D2D53AF490B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40" name="Google Shape;1162;p284">
                <a:extLst>
                  <a:ext uri="{FF973DAD-FDE6-4976-8116-ACD89DE7E4BD}">
                    <a16:creationId xmlns:a16="http://schemas.microsoft.com/office/drawing/2010/main" id="{075A4DFB-5991-450E-BC8B-B1380A0686B4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1" name="Google Shape;1163;p284">
              <a:extLst>
                <a:ext uri="{0499063A-682D-4FED-9865-CE6DB85C0BB6}">
                  <a16:creationId xmlns:a16="http://schemas.microsoft.com/office/drawing/2010/main" id="{A82E6D62-DCCB-4409-951C-4146F2B06150}"/>
                </a:ext>
              </a:extLst>
            </p:cNvPr>
            <p:cNvGrpSpPr/>
            <p:nvPr/>
          </p:nvGrpSpPr>
          <p:grpSpPr>
            <a:xfrm rot="0"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164;p284">
                <a:extLst>
                  <a:ext uri="{2463D277-12CB-45EA-A04B-E8A84F492250}">
                    <a16:creationId xmlns:a16="http://schemas.microsoft.com/office/drawing/2010/main" id="{0AF8B5B5-F480-4846-BD0B-D077C9C0C8F2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165;p284">
                  <a:extLst>
                    <a:ext uri="{647610DB-750D-4124-A5A9-B517C0D04F5C}">
                      <a16:creationId xmlns:a16="http://schemas.microsoft.com/office/drawing/2010/main" id="{A4D69782-6EDA-4BBF-9586-9812EB4E5168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4" name="Google Shape;1166;p284">
                  <a:extLst>
                    <a:ext uri="{46E40BEA-E30E-4A14-B33D-D11C63BE9197}">
                      <a16:creationId xmlns:a16="http://schemas.microsoft.com/office/drawing/2010/main" id="{93727D8D-B041-4F47-BD46-BEB6BA8F2C50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5" name="Google Shape;1167;p284">
                <a:extLst>
                  <a:ext uri="{23C96C3D-9074-4CE0-BD32-CEB5B56A4E7B}">
                    <a16:creationId xmlns:a16="http://schemas.microsoft.com/office/drawing/2010/main" id="{EE51E52F-5A9F-490F-AA3E-44A995FE6305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46" name="Google Shape;1168;p284">
                <a:extLst>
                  <a:ext uri="{A4F2939C-63EE-45EA-9F15-924667CA9625}">
                    <a16:creationId xmlns:a16="http://schemas.microsoft.com/office/drawing/2010/main" id="{43D8D07A-7641-4DAB-AA9E-536C65CD5B87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7" name="Google Shape;1169;p284">
              <a:extLst>
                <a:ext uri="{4335E98B-A90F-45FD-9E36-E6111B91E712}">
                  <a16:creationId xmlns:a16="http://schemas.microsoft.com/office/drawing/2010/main" id="{E1F20E2E-1435-4710-930C-ADBB6236AD65}"/>
                </a:ext>
              </a:extLst>
            </p:cNvPr>
            <p:cNvGrpSpPr/>
            <p:nvPr/>
          </p:nvGrpSpPr>
          <p:grpSpPr>
            <a:xfrm rot="0"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170;p284">
                <a:extLst>
                  <a:ext uri="{3DBC7E52-9618-481B-B5FE-CD9D01CAA2C5}">
                    <a16:creationId xmlns:a16="http://schemas.microsoft.com/office/drawing/2010/main" id="{BDF035F3-2D85-4212-AE50-61666FF6F6DF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171;p284">
                  <a:extLst>
                    <a:ext uri="{BCABAA77-43B3-445C-AE3B-74BF1789A0DD}">
                      <a16:creationId xmlns:a16="http://schemas.microsoft.com/office/drawing/2010/main" id="{EA8E7559-6D63-4121-B951-891FA2278111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0" name="Google Shape;1172;p284">
                  <a:extLst>
                    <a:ext uri="{5EA6CE74-CB26-49AE-9F27-40DDD18417A9}">
                      <a16:creationId xmlns:a16="http://schemas.microsoft.com/office/drawing/2010/main" id="{57C7ADE2-4FD4-4ED2-9F97-90E5FD2896F3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1" name="Google Shape;1173;p284">
                <a:extLst>
                  <a:ext uri="{E692BDB9-DB7C-4BEC-AD27-B4535A3398AB}">
                    <a16:creationId xmlns:a16="http://schemas.microsoft.com/office/drawing/2010/main" id="{ACB7024D-FE83-440E-B798-A3ED93EF805E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52" name="Google Shape;1174;p284">
                <a:extLst>
                  <a:ext uri="{38E04C0E-EAB4-44E7-A636-2AAF089956A9}">
                    <a16:creationId xmlns:a16="http://schemas.microsoft.com/office/drawing/2010/main" id="{CE64DE6F-B59B-4B80-B960-35920FF4AC1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3" name="Google Shape;1175;p284">
              <a:extLst>
                <a:ext uri="{F7839623-96DD-4B29-832F-B2A042B31672}">
                  <a16:creationId xmlns:a16="http://schemas.microsoft.com/office/drawing/2010/main" id="{1186437F-2F12-417C-9CD4-BDA1B4C8AB5B}"/>
                </a:ext>
              </a:extLst>
            </p:cNvPr>
            <p:cNvGrpSpPr/>
            <p:nvPr/>
          </p:nvGrpSpPr>
          <p:grpSpPr>
            <a:xfrm rot="0"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176;p284">
                <a:extLst>
                  <a:ext uri="{539472FC-00F6-4F12-8327-1982FB3EE43D}">
                    <a16:creationId xmlns:a16="http://schemas.microsoft.com/office/drawing/2010/main" id="{A471B680-D88F-4122-9A6E-F406E5FF9AD8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177;p284">
                  <a:extLst>
                    <a:ext uri="{C48A7C08-35EE-4DD6-A3BC-68727670E2B6}">
                      <a16:creationId xmlns:a16="http://schemas.microsoft.com/office/drawing/2010/main" id="{37B24B29-8686-415D-8B74-7F5ABF4FAF8A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6" name="Google Shape;1178;p284">
                  <a:extLst>
                    <a:ext uri="{0F255797-819F-48B9-BB69-A26ADE4561C1}">
                      <a16:creationId xmlns:a16="http://schemas.microsoft.com/office/drawing/2010/main" id="{92606ECF-C612-4654-9CF1-D8C3091EB8BD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7" name="Google Shape;1179;p284">
                <a:extLst>
                  <a:ext uri="{AB0CC340-A0E5-45B3-A47D-F2C02E7DBB35}">
                    <a16:creationId xmlns:a16="http://schemas.microsoft.com/office/drawing/2010/main" id="{C2AB5934-AD4E-4AD5-AE36-A9B5A54AC522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58" name="Google Shape;1180;p284">
                <a:extLst>
                  <a:ext uri="{DF45CF16-FC4A-4C2A-8045-88AF30A93663}">
                    <a16:creationId xmlns:a16="http://schemas.microsoft.com/office/drawing/2010/main" id="{D5B13419-BEE5-4FE2-8C7E-A0BB21E7F6A3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9" name="Google Shape;1181;p284">
              <a:extLst>
                <a:ext uri="{155685D3-2002-42B6-8B5B-67A01C8F208C}">
                  <a16:creationId xmlns:a16="http://schemas.microsoft.com/office/drawing/2010/main" id="{795DB47D-77E2-4BEB-BCC4-46CAF40DBE54}"/>
                </a:ext>
              </a:extLst>
            </p:cNvPr>
            <p:cNvGrpSpPr/>
            <p:nvPr/>
          </p:nvGrpSpPr>
          <p:grpSpPr>
            <a:xfrm rot="0"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182;p284">
                <a:extLst>
                  <a:ext uri="{F7340F89-3B03-4CE9-A686-01A667C0024B}">
                    <a16:creationId xmlns:a16="http://schemas.microsoft.com/office/drawing/2010/main" id="{D324041E-BFB2-4563-9154-B2ACF0091AD5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183;p284">
                  <a:extLst>
                    <a:ext uri="{FEFF5E99-535F-453E-A0C1-271CA8F25C04}">
                      <a16:creationId xmlns:a16="http://schemas.microsoft.com/office/drawing/2010/main" id="{EE6DFE3A-FA92-43CB-954F-E01112CD7AFD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2" name="Google Shape;1184;p284">
                  <a:extLst>
                    <a:ext uri="{14E7B60A-3560-4CCA-B7DD-494471478909}">
                      <a16:creationId xmlns:a16="http://schemas.microsoft.com/office/drawing/2010/main" id="{162B083D-2A80-491B-94DB-CBE3EDD6F61F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3" name="Google Shape;1185;p284">
                <a:extLst>
                  <a:ext uri="{542E6C11-CADA-4494-BBF6-945C33859162}">
                    <a16:creationId xmlns:a16="http://schemas.microsoft.com/office/drawing/2010/main" id="{B8E6D545-7E91-47DD-9B78-F64C371B9A1C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64" name="Google Shape;1186;p284">
                <a:extLst>
                  <a:ext uri="{B06C38C4-1C24-4BA0-8B5B-2BF69ECB0645}">
                    <a16:creationId xmlns:a16="http://schemas.microsoft.com/office/drawing/2010/main" id="{05E035DD-49DB-434C-AAA7-EB9C058C345F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65" name="Google Shape;1187;p284">
            <a:extLst>
              <a:ext uri="{9E809E57-4360-4C9D-9355-C890E7FDD0C0}">
                <a16:creationId xmlns:a16="http://schemas.microsoft.com/office/drawing/2010/main" id="{D8F8536C-6BBB-4D93-838A-1C53E774D534}"/>
              </a:ext>
            </a:extLst>
          </p:cNvPr>
          <p:cNvSpPr/>
          <p:nvPr>
            <p:ph idx="15" type="body"/>
          </p:nvPr>
        </p:nvSpPr>
        <p:spPr>
          <a:xfrm rot="0"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6" name="Google Shape;1188;p284">
            <a:extLst>
              <a:ext uri="{242D79AA-B274-4507-B6C3-D4CD4C4B5AC1}">
                <a16:creationId xmlns:a16="http://schemas.microsoft.com/office/drawing/2010/main" id="{024CC497-2C3C-4E1A-81DB-3518CFE34318}"/>
              </a:ext>
            </a:extLst>
          </p:cNvPr>
          <p:cNvSpPr/>
          <p:nvPr>
            <p:ph idx="16" type="body"/>
          </p:nvPr>
        </p:nvSpPr>
        <p:spPr>
          <a:xfrm rot="0"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7" name="Google Shape;1189;p284">
            <a:extLst>
              <a:ext uri="{94B45482-3CA2-4A9E-B2B4-0920CD205739}">
                <a16:creationId xmlns:a16="http://schemas.microsoft.com/office/drawing/2010/main" id="{4AA73D9A-27E1-4879-BC0B-2B1C96BBDF29}"/>
              </a:ext>
            </a:extLst>
          </p:cNvPr>
          <p:cNvSpPr/>
          <p:nvPr>
            <p:ph idx="17" type="body"/>
          </p:nvPr>
        </p:nvSpPr>
        <p:spPr>
          <a:xfrm rot="0"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8" name="Google Shape;1190;p284">
            <a:extLst>
              <a:ext uri="{2CB259D7-B995-49DD-82AB-0BFCD9E796CA}">
                <a16:creationId xmlns:a16="http://schemas.microsoft.com/office/drawing/2010/main" id="{9AC9075F-D362-4B6A-A66F-A6F3C573518E}"/>
              </a:ext>
            </a:extLst>
          </p:cNvPr>
          <p:cNvSpPr/>
          <p:nvPr>
            <p:ph idx="18" type="body"/>
          </p:nvPr>
        </p:nvSpPr>
        <p:spPr>
          <a:xfrm rot="0"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9" name="Google Shape;1191;p284">
            <a:extLst>
              <a:ext uri="{9A66ACE3-72A2-4406-AADA-9F9337827920}">
                <a16:creationId xmlns:a16="http://schemas.microsoft.com/office/drawing/2010/main" id="{F077BAEF-A695-4201-AD53-E31D1AAC488D}"/>
              </a:ext>
            </a:extLst>
          </p:cNvPr>
          <p:cNvSpPr/>
          <p:nvPr>
            <p:ph idx="19" type="body"/>
          </p:nvPr>
        </p:nvSpPr>
        <p:spPr>
          <a:xfrm rot="0"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D6C39122-1969-4EAD-B032-9F7D94258697}">
        <p14:creationId xmlns:p14="http://schemas.microsoft.com/office/powerpoint/2010/main" val="1694365905406"/>
      </p:ext>
    </p:extLst>
  </p:cSld>
  <p:clrMapOvr>
    <a:masterClrMapping/>
  </p:clrMapOvr>
</p:sldLayout>
</file>

<file path=ppt/slideLayouts/slideLayout7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193;p285">
            <a:extLst>
              <a:ext uri="{66A617EC-17F1-4B27-A0EE-6E0C3A2254C1}">
                <a16:creationId xmlns:a16="http://schemas.microsoft.com/office/drawing/2010/main" id="{B667DD07-4990-4ADD-9C61-964B9073A6A5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94;p285">
            <a:extLst>
              <a:ext uri="{19CA7B20-A09C-4737-995F-387311719CD5}">
                <a16:creationId xmlns:a16="http://schemas.microsoft.com/office/drawing/2010/main" id="{3E617191-E0D7-4F33-890C-E8E2DD62DD00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195;p285">
            <a:extLst>
              <a:ext uri="{D1C5D2A1-C7B6-4418-B6CE-BCBB324E58CE}">
                <a16:creationId xmlns:a16="http://schemas.microsoft.com/office/drawing/2010/main" id="{732689DE-EE30-4A4E-93F5-B7E57F3368B8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196;p285">
            <a:extLst>
              <a:ext uri="{FE38C12C-37E7-405B-AA1E-636F817DCDA0}">
                <a16:creationId xmlns:a16="http://schemas.microsoft.com/office/drawing/2010/main" id="{1FDF9DE5-B845-4729-94FD-64B9BC702EB5}"/>
              </a:ext>
            </a:extLst>
          </p:cNvPr>
          <p:cNvGrpSpPr/>
          <p:nvPr/>
        </p:nvGrpSpPr>
        <p:grpSpPr>
          <a:xfrm rot="0"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197;p285">
              <a:extLst>
                <a:ext uri="{3D345C84-0AC0-4F3D-9AC7-3A34EE515F5A}">
                  <a16:creationId xmlns:a16="http://schemas.microsoft.com/office/drawing/2010/main" id="{86B8E2C9-C221-4225-B2DC-A3B65CAA2050}"/>
                </a:ext>
              </a:extLst>
            </p:cNvPr>
            <p:cNvGrpSpPr/>
            <p:nvPr/>
          </p:nvGrpSpPr>
          <p:grpSpPr>
            <a:xfrm rot="0"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198;p285">
                <a:extLst>
                  <a:ext uri="{A98412E6-CFF4-4F36-9D8D-43EECDC4D4DB}">
                    <a16:creationId xmlns:a16="http://schemas.microsoft.com/office/drawing/2010/main" id="{2EA11FE4-4167-4C24-A87E-5DE4B716B99B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199;p285">
                  <a:extLst>
                    <a:ext uri="{E07A2F15-9656-4C20-8A9B-F9C59F19DD24}">
                      <a16:creationId xmlns:a16="http://schemas.microsoft.com/office/drawing/2010/main" id="{46CA2229-7A01-454B-A393-09D2B5BAE106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200;p285">
                  <a:extLst>
                    <a:ext uri="{99A69929-2A7C-48AE-A399-F26A75A930C1}">
                      <a16:creationId xmlns:a16="http://schemas.microsoft.com/office/drawing/2010/main" id="{BFF72CD7-098A-4D36-93CA-82C9BB60A739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201;p285">
                <a:extLst>
                  <a:ext uri="{F2917E20-E9D2-449A-AFC8-C4C6846863CF}">
                    <a16:creationId xmlns:a16="http://schemas.microsoft.com/office/drawing/2010/main" id="{026E2BD7-876A-4588-A406-0E146CB501CD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11" name="Google Shape;1202;p285">
                <a:extLst>
                  <a:ext uri="{D1070793-4772-462D-AFA6-55CDAA8DEEF8}">
                    <a16:creationId xmlns:a16="http://schemas.microsoft.com/office/drawing/2010/main" id="{3F56E379-2671-4D28-97B7-92AA0B2B7704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203;p285">
              <a:extLst>
                <a:ext uri="{D15DDA51-52A8-4581-A974-CFB47593180E}">
                  <a16:creationId xmlns:a16="http://schemas.microsoft.com/office/drawing/2010/main" id="{3E93C959-8993-4BDA-A92D-506797FE6B7F}"/>
                </a:ext>
              </a:extLst>
            </p:cNvPr>
            <p:cNvGrpSpPr/>
            <p:nvPr/>
          </p:nvGrpSpPr>
          <p:grpSpPr>
            <a:xfrm rot="0"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204;p285">
                <a:extLst>
                  <a:ext uri="{6A1E3789-2A5D-422C-BC94-3AE5C676E823}">
                    <a16:creationId xmlns:a16="http://schemas.microsoft.com/office/drawing/2010/main" id="{112EA7CA-8284-48FF-B887-66EE85B0B3F5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205;p285">
                  <a:extLst>
                    <a:ext uri="{72CBA5CE-B58E-4089-B67B-DE3BF7A52ED7}">
                      <a16:creationId xmlns:a16="http://schemas.microsoft.com/office/drawing/2010/main" id="{0F44BAB0-B12B-4945-8A12-22F50D265B77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206;p285">
                  <a:extLst>
                    <a:ext uri="{A9D84369-2990-4AF4-B287-53E96ACDC87D}">
                      <a16:creationId xmlns:a16="http://schemas.microsoft.com/office/drawing/2010/main" id="{01CCBBE6-EB3D-4BE0-BAEC-BEC27BFF4949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207;p285">
                <a:extLst>
                  <a:ext uri="{CC99D7EF-5664-4F5B-BE82-0330B6E403DE}">
                    <a16:creationId xmlns:a16="http://schemas.microsoft.com/office/drawing/2010/main" id="{95CE1378-21B0-45B2-950C-89B787362F15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17" name="Google Shape;1208;p285">
                <a:extLst>
                  <a:ext uri="{61B5840F-FF2E-4848-8CB9-5C05CD945F42}">
                    <a16:creationId xmlns:a16="http://schemas.microsoft.com/office/drawing/2010/main" id="{F615FF00-6F9D-44F2-B365-0556926597F2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209;p285">
              <a:extLst>
                <a:ext uri="{8C23B637-BE2B-483D-A748-A024F6AB7575}">
                  <a16:creationId xmlns:a16="http://schemas.microsoft.com/office/drawing/2010/main" id="{05A53641-3B1F-4AD0-835C-F0B99DC88CF0}"/>
                </a:ext>
              </a:extLst>
            </p:cNvPr>
            <p:cNvGrpSpPr/>
            <p:nvPr/>
          </p:nvGrpSpPr>
          <p:grpSpPr>
            <a:xfrm rot="0"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210;p285">
                <a:extLst>
                  <a:ext uri="{45FFA0BB-B234-4210-B8D8-30CD1B589242}">
                    <a16:creationId xmlns:a16="http://schemas.microsoft.com/office/drawing/2010/main" id="{33C72EDD-AEA6-41FF-89BE-8CA9F28B09F1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211;p285">
                  <a:extLst>
                    <a:ext uri="{B947114A-F470-4C7E-85F5-CAACBC4154CE}">
                      <a16:creationId xmlns:a16="http://schemas.microsoft.com/office/drawing/2010/main" id="{C0533121-275E-4321-8A08-16DEC8377324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212;p285">
                  <a:extLst>
                    <a:ext uri="{989633A7-B701-4DEC-B8FE-1ABA850B623F}">
                      <a16:creationId xmlns:a16="http://schemas.microsoft.com/office/drawing/2010/main" id="{CE049AF6-186C-43F9-AAA0-35A4D8BBB2D8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213;p285">
                <a:extLst>
                  <a:ext uri="{7BA69D01-EA8A-43ED-960A-81B8904F8513}">
                    <a16:creationId xmlns:a16="http://schemas.microsoft.com/office/drawing/2010/main" id="{BC9BCAE1-2FDD-43CA-8C47-1878D19E6295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23" name="Google Shape;1214;p285">
                <a:extLst>
                  <a:ext uri="{A3B90B5F-E108-4D1A-81FB-0B5F7788FB74}">
                    <a16:creationId xmlns:a16="http://schemas.microsoft.com/office/drawing/2010/main" id="{3BDFA1E4-1978-4D38-A5AF-C31B36A25947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215;p285">
              <a:extLst>
                <a:ext uri="{72FC3647-2A62-421B-82EC-011F80E49B2E}">
                  <a16:creationId xmlns:a16="http://schemas.microsoft.com/office/drawing/2010/main" id="{C33AC5B1-8932-4691-9A18-D874E7A2FCAC}"/>
                </a:ext>
              </a:extLst>
            </p:cNvPr>
            <p:cNvGrpSpPr/>
            <p:nvPr/>
          </p:nvGrpSpPr>
          <p:grpSpPr>
            <a:xfrm rot="0"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216;p285">
                <a:extLst>
                  <a:ext uri="{DCB9EDDB-4CD1-4DDD-911B-F3F69B1D238C}">
                    <a16:creationId xmlns:a16="http://schemas.microsoft.com/office/drawing/2010/main" id="{2A9F34F3-DECD-445D-829A-286727F94B2A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217;p285">
                  <a:extLst>
                    <a:ext uri="{B016B3FD-C903-448D-A740-84F2368B391D}">
                      <a16:creationId xmlns:a16="http://schemas.microsoft.com/office/drawing/2010/main" id="{9C89AE31-E905-43A6-96F8-FB21FE84A49C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218;p285">
                  <a:extLst>
                    <a:ext uri="{070C87EF-7950-42F8-ADBB-F4FE7C5AC823}">
                      <a16:creationId xmlns:a16="http://schemas.microsoft.com/office/drawing/2010/main" id="{0627C00C-9101-43FF-9902-905201202A8A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219;p285">
                <a:extLst>
                  <a:ext uri="{BB697B3E-5431-4918-9058-40CB3ECCDC10}">
                    <a16:creationId xmlns:a16="http://schemas.microsoft.com/office/drawing/2010/main" id="{4FE123F7-FAA8-489D-B94A-D86C0476A126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29" name="Google Shape;1220;p285">
                <a:extLst>
                  <a:ext uri="{4A932713-ABE5-4609-9EB5-3037F65DC60C}">
                    <a16:creationId xmlns:a16="http://schemas.microsoft.com/office/drawing/2010/main" id="{479957E4-22BC-4CC9-AE00-A9E22898FA26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0" name="Google Shape;1221;p285">
            <a:extLst>
              <a:ext uri="{40A873D7-8193-4B1F-A60E-C2CB02400230}">
                <a16:creationId xmlns:a16="http://schemas.microsoft.com/office/drawing/2010/main" id="{EF23043E-CE27-4570-86D5-5BECDC697991}"/>
              </a:ext>
            </a:extLst>
          </p:cNvPr>
          <p:cNvSpPr/>
          <p:nvPr>
            <p:ph idx="11" type="body"/>
          </p:nvPr>
        </p:nvSpPr>
        <p:spPr>
          <a:xfrm rot="0"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1" name="Google Shape;1222;p285">
            <a:extLst>
              <a:ext uri="{1A2CF1A1-BB92-4AB4-8358-79651AC7A0D5}">
                <a16:creationId xmlns:a16="http://schemas.microsoft.com/office/drawing/2010/main" id="{D4CBE415-F821-4282-A376-73BD26BC336E}"/>
              </a:ext>
            </a:extLst>
          </p:cNvPr>
          <p:cNvSpPr/>
          <p:nvPr>
            <p:ph idx="12" type="body"/>
          </p:nvPr>
        </p:nvSpPr>
        <p:spPr>
          <a:xfrm rot="0"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2" name="Google Shape;1223;p285">
            <a:extLst>
              <a:ext uri="{BB731934-49A4-4126-A10D-6DC9C85BF587}">
                <a16:creationId xmlns:a16="http://schemas.microsoft.com/office/drawing/2010/main" id="{50A4D41E-935E-41E7-ADF1-DE057BDAC51C}"/>
              </a:ext>
            </a:extLst>
          </p:cNvPr>
          <p:cNvSpPr/>
          <p:nvPr>
            <p:ph idx="13" type="body"/>
          </p:nvPr>
        </p:nvSpPr>
        <p:spPr>
          <a:xfrm rot="0"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3" name="Google Shape;1224;p285">
            <a:extLst>
              <a:ext uri="{E49470DB-56BD-431E-B2FC-D9CB854B85A0}">
                <a16:creationId xmlns:a16="http://schemas.microsoft.com/office/drawing/2010/main" id="{26FF1EF5-28CC-4D02-AA0D-4D75DBD4DF29}"/>
              </a:ext>
            </a:extLst>
          </p:cNvPr>
          <p:cNvSpPr/>
          <p:nvPr>
            <p:ph idx="14" type="body"/>
          </p:nvPr>
        </p:nvSpPr>
        <p:spPr>
          <a:xfrm rot="0"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grpSp>
        <p:nvGrpSpPr>
          <p:cNvPr id="34" name="Google Shape;1225;p285">
            <a:extLst>
              <a:ext uri="{16D246A7-BED2-4C7B-89C1-AED25C8B30B9}">
                <a16:creationId xmlns:a16="http://schemas.microsoft.com/office/drawing/2010/main" id="{F54D5C25-598B-4BBA-A64B-162CE20AE2DD}"/>
              </a:ext>
            </a:extLst>
          </p:cNvPr>
          <p:cNvGrpSpPr/>
          <p:nvPr/>
        </p:nvGrpSpPr>
        <p:grpSpPr>
          <a:xfrm rot="0"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226;p285">
              <a:extLst>
                <a:ext uri="{D1967EBC-A146-4E42-8C84-DB3ADC0E306C}">
                  <a16:creationId xmlns:a16="http://schemas.microsoft.com/office/drawing/2010/main" id="{6B4FFCDD-E026-4DD5-9A8A-3440AF101271}"/>
                </a:ext>
              </a:extLst>
            </p:cNvPr>
            <p:cNvGrpSpPr/>
            <p:nvPr/>
          </p:nvGrpSpPr>
          <p:grpSpPr>
            <a:xfrm rot="0"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227;p285">
                <a:extLst>
                  <a:ext uri="{1DC9228E-3EB7-4531-B3ED-6858A6599617}">
                    <a16:creationId xmlns:a16="http://schemas.microsoft.com/office/drawing/2010/main" id="{5A0DA702-6BC5-44FC-8186-E4841C1FAC26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228;p285">
                  <a:extLst>
                    <a:ext uri="{2AE69B13-562D-461C-99CF-A58602F1A107}">
                      <a16:creationId xmlns:a16="http://schemas.microsoft.com/office/drawing/2010/main" id="{C0FA002A-AE79-44D2-8207-435AFA9AD8E2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8" name="Google Shape;1229;p285">
                  <a:extLst>
                    <a:ext uri="{8EF4FE1B-9703-4DB3-B83F-1CE5052E14B3}">
                      <a16:creationId xmlns:a16="http://schemas.microsoft.com/office/drawing/2010/main" id="{C82C5442-FA1C-447C-8DCD-1B405641076A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9" name="Google Shape;1230;p285">
                <a:extLst>
                  <a:ext uri="{D3B5F71C-2D7C-44A1-96F8-B3750C4412E8}">
                    <a16:creationId xmlns:a16="http://schemas.microsoft.com/office/drawing/2010/main" id="{EA709094-DA99-478C-85C6-D56B864F008B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40" name="Google Shape;1231;p285">
                <a:extLst>
                  <a:ext uri="{BD9BB077-947C-4019-BCA5-5C7B6968E67C}">
                    <a16:creationId xmlns:a16="http://schemas.microsoft.com/office/drawing/2010/main" id="{5A2E866F-851C-48EB-9DF4-81D251356D26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1" name="Google Shape;1232;p285">
              <a:extLst>
                <a:ext uri="{4F3C0A26-3A17-4662-B406-3C16132E770B}">
                  <a16:creationId xmlns:a16="http://schemas.microsoft.com/office/drawing/2010/main" id="{4784216D-33F6-4871-A4D4-7EB6BB20F8C5}"/>
                </a:ext>
              </a:extLst>
            </p:cNvPr>
            <p:cNvGrpSpPr/>
            <p:nvPr/>
          </p:nvGrpSpPr>
          <p:grpSpPr>
            <a:xfrm rot="0"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233;p285">
                <a:extLst>
                  <a:ext uri="{2ECAE92A-D914-480C-85DC-2DC757902FF9}">
                    <a16:creationId xmlns:a16="http://schemas.microsoft.com/office/drawing/2010/main" id="{EF3D9F85-9752-4DB4-B6D3-A8870F759F6F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234;p285">
                  <a:extLst>
                    <a:ext uri="{0A69DA7E-66F1-4A12-BAAA-61C90311B023}">
                      <a16:creationId xmlns:a16="http://schemas.microsoft.com/office/drawing/2010/main" id="{39FA33D1-C43E-4EC1-BB52-B49AFDA59BB6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4" name="Google Shape;1235;p285">
                  <a:extLst>
                    <a:ext uri="{1F186903-F5CB-49F5-9A25-AC8F8F8E9DA1}">
                      <a16:creationId xmlns:a16="http://schemas.microsoft.com/office/drawing/2010/main" id="{1C7C85B4-2964-4F95-92A1-957CF7470892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5" name="Google Shape;1236;p285">
                <a:extLst>
                  <a:ext uri="{844F89EC-373F-462A-B0C3-6C545EA401EE}">
                    <a16:creationId xmlns:a16="http://schemas.microsoft.com/office/drawing/2010/main" id="{B4DC01E6-2872-4A97-B8EC-A6437BA6D7F8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46" name="Google Shape;1237;p285">
                <a:extLst>
                  <a:ext uri="{C1CC894D-8435-44B5-983F-BC1A3D0675F0}">
                    <a16:creationId xmlns:a16="http://schemas.microsoft.com/office/drawing/2010/main" id="{CC118E5C-1EC9-4BDD-AA71-3D0152276063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7" name="Google Shape;1238;p285">
              <a:extLst>
                <a:ext uri="{063010EC-61C5-4D5F-8D48-56E040B90483}">
                  <a16:creationId xmlns:a16="http://schemas.microsoft.com/office/drawing/2010/main" id="{C06B57E1-B69C-4EAE-AD69-C77928181999}"/>
                </a:ext>
              </a:extLst>
            </p:cNvPr>
            <p:cNvGrpSpPr/>
            <p:nvPr/>
          </p:nvGrpSpPr>
          <p:grpSpPr>
            <a:xfrm rot="0"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239;p285">
                <a:extLst>
                  <a:ext uri="{E1DBF5DF-89AF-4CAE-A08C-E12C3CB0D39A}">
                    <a16:creationId xmlns:a16="http://schemas.microsoft.com/office/drawing/2010/main" id="{FEF103D2-0EE7-4BA3-B134-DF7296A7C922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240;p285">
                  <a:extLst>
                    <a:ext uri="{7414CFBA-A754-47FE-9915-5D3A59E1FC34}">
                      <a16:creationId xmlns:a16="http://schemas.microsoft.com/office/drawing/2010/main" id="{C94D3BF8-0529-40C3-B04C-0AEC8B5809D9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0" name="Google Shape;1241;p285">
                  <a:extLst>
                    <a:ext uri="{070CFC99-5DB0-45CD-A372-3427EE6AC62C}">
                      <a16:creationId xmlns:a16="http://schemas.microsoft.com/office/drawing/2010/main" id="{6DA6D76C-9A20-4A5D-A8FB-0B2562426222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1" name="Google Shape;1242;p285">
                <a:extLst>
                  <a:ext uri="{60D6F091-3E0E-4A8D-9FC0-AAE59C7DA4E3}">
                    <a16:creationId xmlns:a16="http://schemas.microsoft.com/office/drawing/2010/main" id="{E5C06E39-1679-43E8-BEF3-88E6240FAC69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52" name="Google Shape;1243;p285">
                <a:extLst>
                  <a:ext uri="{85826DF8-A8C8-40A2-BA49-6FED5E951556}">
                    <a16:creationId xmlns:a16="http://schemas.microsoft.com/office/drawing/2010/main" id="{27E911A7-3A6F-4274-B8EE-03008F3A823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3" name="Google Shape;1244;p285">
              <a:extLst>
                <a:ext uri="{B916928B-5014-49A5-8A5A-51CBB60DDF8A}">
                  <a16:creationId xmlns:a16="http://schemas.microsoft.com/office/drawing/2010/main" id="{86B0CA94-9302-4CB4-9F75-9FCFAC8E8F40}"/>
                </a:ext>
              </a:extLst>
            </p:cNvPr>
            <p:cNvGrpSpPr/>
            <p:nvPr/>
          </p:nvGrpSpPr>
          <p:grpSpPr>
            <a:xfrm rot="0"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245;p285">
                <a:extLst>
                  <a:ext uri="{C2ED467B-8EFC-471D-A1A8-5556BA19D2C6}">
                    <a16:creationId xmlns:a16="http://schemas.microsoft.com/office/drawing/2010/main" id="{B9417796-9C96-4581-8A98-1950D6B0F077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246;p285">
                  <a:extLst>
                    <a:ext uri="{EF6812DB-3E70-425A-AAEB-3BF29564A3CE}">
                      <a16:creationId xmlns:a16="http://schemas.microsoft.com/office/drawing/2010/main" id="{68CC1687-5A9E-4F96-9170-54C5B2A7DF07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6" name="Google Shape;1247;p285">
                  <a:extLst>
                    <a:ext uri="{ACDD0D3A-D50B-42F2-8BC2-E6F2E9EBED42}">
                      <a16:creationId xmlns:a16="http://schemas.microsoft.com/office/drawing/2010/main" id="{B47AADED-784E-485A-9069-6400006171BA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7" name="Google Shape;1248;p285">
                <a:extLst>
                  <a:ext uri="{4A374B53-7748-4D02-A195-3F2ACCA6BE28}">
                    <a16:creationId xmlns:a16="http://schemas.microsoft.com/office/drawing/2010/main" id="{28AFA7AE-A83D-4EDE-9F9D-61B0D4F688EB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58" name="Google Shape;1249;p285">
                <a:extLst>
                  <a:ext uri="{20B4C779-F81D-4AA7-B72D-C9176CA72928}">
                    <a16:creationId xmlns:a16="http://schemas.microsoft.com/office/drawing/2010/main" id="{CA35BFCC-7597-44BD-A144-F7B477EB23E2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9" name="Google Shape;1250;p285">
              <a:extLst>
                <a:ext uri="{CC002218-695C-4289-9D68-474477DBB7ED}">
                  <a16:creationId xmlns:a16="http://schemas.microsoft.com/office/drawing/2010/main" id="{77A79F77-3514-4EE1-B047-E6C22189155B}"/>
                </a:ext>
              </a:extLst>
            </p:cNvPr>
            <p:cNvGrpSpPr/>
            <p:nvPr/>
          </p:nvGrpSpPr>
          <p:grpSpPr>
            <a:xfrm rot="0"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251;p285">
                <a:extLst>
                  <a:ext uri="{C2F1E066-C1DF-4F6E-A766-6894CA6CEA1B}">
                    <a16:creationId xmlns:a16="http://schemas.microsoft.com/office/drawing/2010/main" id="{752BAF72-D315-4575-A6D5-43C3EF62617D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252;p285">
                  <a:extLst>
                    <a:ext uri="{05F77679-3B91-4CDC-A978-8E911BA44980}">
                      <a16:creationId xmlns:a16="http://schemas.microsoft.com/office/drawing/2010/main" id="{E5D494A1-973D-4FB2-8F53-BFF5D290B663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2" name="Google Shape;1253;p285">
                  <a:extLst>
                    <a:ext uri="{0220D665-13A5-4019-9666-15582509A1F9}">
                      <a16:creationId xmlns:a16="http://schemas.microsoft.com/office/drawing/2010/main" id="{CEACE0B2-0FE0-4628-8262-83499B070956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3" name="Google Shape;1254;p285">
                <a:extLst>
                  <a:ext uri="{BB462E04-B284-4192-B647-C834A4B6D0E5}">
                    <a16:creationId xmlns:a16="http://schemas.microsoft.com/office/drawing/2010/main" id="{29BA2809-7A4A-4479-A210-BD6EFB2B2F98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64" name="Google Shape;1255;p285">
                <a:extLst>
                  <a:ext uri="{D3032E16-E74D-41B0-A027-A9B4B48F755A}">
                    <a16:creationId xmlns:a16="http://schemas.microsoft.com/office/drawing/2010/main" id="{FAE1D135-86F3-4EAF-8F39-2A1823AB0662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65" name="Google Shape;1256;p285">
            <a:extLst>
              <a:ext uri="{E63E25EF-8ACD-4B1B-A1C0-2E0C9B3F195C}">
                <a16:creationId xmlns:a16="http://schemas.microsoft.com/office/drawing/2010/main" id="{4084A0F6-2C03-4B04-990B-E5640B7B5603}"/>
              </a:ext>
            </a:extLst>
          </p:cNvPr>
          <p:cNvSpPr/>
          <p:nvPr>
            <p:ph idx="15" type="body"/>
          </p:nvPr>
        </p:nvSpPr>
        <p:spPr>
          <a:xfrm rot="0"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6" name="Google Shape;1257;p285">
            <a:extLst>
              <a:ext uri="{F1374019-A728-42EA-A435-92465869FEDD}">
                <a16:creationId xmlns:a16="http://schemas.microsoft.com/office/drawing/2010/main" id="{B77AF1F7-AA34-4943-AD4A-65C7EE392CAD}"/>
              </a:ext>
            </a:extLst>
          </p:cNvPr>
          <p:cNvSpPr/>
          <p:nvPr>
            <p:ph idx="16" type="body"/>
          </p:nvPr>
        </p:nvSpPr>
        <p:spPr>
          <a:xfrm rot="0"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7" name="Google Shape;1258;p285">
            <a:extLst>
              <a:ext uri="{479EB7A6-FAB5-4370-9C76-9623F9E11B84}">
                <a16:creationId xmlns:a16="http://schemas.microsoft.com/office/drawing/2010/main" id="{92118CA4-3D15-43A5-9D9E-7202EC286ACE}"/>
              </a:ext>
            </a:extLst>
          </p:cNvPr>
          <p:cNvSpPr/>
          <p:nvPr>
            <p:ph idx="17" type="body"/>
          </p:nvPr>
        </p:nvSpPr>
        <p:spPr>
          <a:xfrm rot="0"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8" name="Google Shape;1259;p285">
            <a:extLst>
              <a:ext uri="{B88402BF-D34B-4AD1-B6C2-1ADB4CA3C407}">
                <a16:creationId xmlns:a16="http://schemas.microsoft.com/office/drawing/2010/main" id="{B09A1D2D-9A41-4E7C-9A4C-3BA7FC5B91D2}"/>
              </a:ext>
            </a:extLst>
          </p:cNvPr>
          <p:cNvSpPr/>
          <p:nvPr>
            <p:ph idx="18" type="body"/>
          </p:nvPr>
        </p:nvSpPr>
        <p:spPr>
          <a:xfrm rot="0"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9" name="Google Shape;1260;p285">
            <a:extLst>
              <a:ext uri="{5753F345-43F4-4971-A6E0-8CE0EC2902D9}">
                <a16:creationId xmlns:a16="http://schemas.microsoft.com/office/drawing/2010/main" id="{9D9E2DD1-CA64-4578-B873-BF55FA0CEBAB}"/>
              </a:ext>
            </a:extLst>
          </p:cNvPr>
          <p:cNvSpPr/>
          <p:nvPr>
            <p:ph idx="19" type="body"/>
          </p:nvPr>
        </p:nvSpPr>
        <p:spPr>
          <a:xfrm rot="0"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03CC6726-A1F0-4955-8AB2-5568B0C643A1}">
        <p14:creationId xmlns:p14="http://schemas.microsoft.com/office/powerpoint/2010/main" val="1694365905414"/>
      </p:ext>
    </p:extLst>
  </p:cSld>
  <p:clrMapOvr>
    <a:masterClrMapping/>
  </p:clrMapOvr>
</p:sldLayout>
</file>

<file path=ppt/slideLayouts/slideLayout7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262;p286">
            <a:extLst>
              <a:ext uri="{3A584E0B-58F6-42A5-AEEA-1CEFD6AFD140}">
                <a16:creationId xmlns:a16="http://schemas.microsoft.com/office/drawing/2010/main" id="{B6DC34C9-71BA-4837-840A-6CE2EA677C1E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63;p286">
            <a:extLst>
              <a:ext uri="{7567FB69-8554-4C0A-AB98-49924808E78F}">
                <a16:creationId xmlns:a16="http://schemas.microsoft.com/office/drawing/2010/main" id="{EBFB1510-CF09-4957-8FF5-A2F77BE33427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264;p286">
            <a:extLst>
              <a:ext uri="{C55AC4B7-F6D6-4D98-8A59-FD5A52324859}">
                <a16:creationId xmlns:a16="http://schemas.microsoft.com/office/drawing/2010/main" id="{2BD01F82-D9D7-4118-BB17-6F0261B67FF0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265;p286">
            <a:extLst>
              <a:ext uri="{85F9DD76-6B94-4A52-8C51-03F1D267E68A}">
                <a16:creationId xmlns:a16="http://schemas.microsoft.com/office/drawing/2010/main" id="{69DE9804-CD82-4E24-8AA7-6CDFD2CDCD91}"/>
              </a:ext>
            </a:extLst>
          </p:cNvPr>
          <p:cNvGrpSpPr/>
          <p:nvPr/>
        </p:nvGrpSpPr>
        <p:grpSpPr>
          <a:xfrm rot="0"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266;p286">
              <a:extLst>
                <a:ext uri="{ADB32B99-89BA-44C3-AB09-880695984085}">
                  <a16:creationId xmlns:a16="http://schemas.microsoft.com/office/drawing/2010/main" id="{50631C38-5120-4058-BCA8-933710A164CF}"/>
                </a:ext>
              </a:extLst>
            </p:cNvPr>
            <p:cNvGrpSpPr/>
            <p:nvPr/>
          </p:nvGrpSpPr>
          <p:grpSpPr>
            <a:xfrm rot="0"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267;p286">
                <a:extLst>
                  <a:ext uri="{8182B5BD-7C0C-4B5C-8AAE-9EF171D324F7}">
                    <a16:creationId xmlns:a16="http://schemas.microsoft.com/office/drawing/2010/main" id="{A9A244B9-959B-425D-84A6-F41A15C94FEE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268;p286">
                  <a:extLst>
                    <a:ext uri="{EC5C1F01-86FC-4875-92D0-6DA1F11F2A44}">
                      <a16:creationId xmlns:a16="http://schemas.microsoft.com/office/drawing/2010/main" id="{FD55A6F3-0ED8-4200-94AC-A99A932D4315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269;p286">
                  <a:extLst>
                    <a:ext uri="{9A56DE11-E835-4F39-98EA-B3B58A9DA01D}">
                      <a16:creationId xmlns:a16="http://schemas.microsoft.com/office/drawing/2010/main" id="{1B1FBAA2-478D-4547-8618-EEF91837CECF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270;p286">
                <a:extLst>
                  <a:ext uri="{F4D1DF7F-7494-443A-9F5C-F81DF3158399}">
                    <a16:creationId xmlns:a16="http://schemas.microsoft.com/office/drawing/2010/main" id="{5795104F-022A-4463-8CA7-19AD2B0C85CF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11" name="Google Shape;1271;p286">
                <a:extLst>
                  <a:ext uri="{52318B94-D57B-4995-B556-D5CB9B78253F}">
                    <a16:creationId xmlns:a16="http://schemas.microsoft.com/office/drawing/2010/main" id="{6F1F06B9-1CEE-449E-811F-3427EBFFB8A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272;p286">
              <a:extLst>
                <a:ext uri="{01F0B141-B07C-40F7-A1EB-FB55238A0182}">
                  <a16:creationId xmlns:a16="http://schemas.microsoft.com/office/drawing/2010/main" id="{4C97942E-5D4C-4C43-8E6E-DF8C895988B1}"/>
                </a:ext>
              </a:extLst>
            </p:cNvPr>
            <p:cNvGrpSpPr/>
            <p:nvPr/>
          </p:nvGrpSpPr>
          <p:grpSpPr>
            <a:xfrm rot="0"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273;p286">
                <a:extLst>
                  <a:ext uri="{62DB4F89-D869-4669-8D86-D99A7A5D8D6F}">
                    <a16:creationId xmlns:a16="http://schemas.microsoft.com/office/drawing/2010/main" id="{190977F5-F7B0-4CB4-AE54-3543F17C0EA4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274;p286">
                  <a:extLst>
                    <a:ext uri="{58B2D20D-FEE3-41F1-8A1B-D280BCDA60FF}">
                      <a16:creationId xmlns:a16="http://schemas.microsoft.com/office/drawing/2010/main" id="{386A3CB9-08DA-42CF-8123-5B401129BC10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275;p286">
                  <a:extLst>
                    <a:ext uri="{6DBF0E5A-F3D1-4B59-BC5E-F712143A68B2}">
                      <a16:creationId xmlns:a16="http://schemas.microsoft.com/office/drawing/2010/main" id="{9B822A38-5422-4EBF-B8BC-16A3952AF828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276;p286">
                <a:extLst>
                  <a:ext uri="{AC42D942-7BF5-4F5D-AAE2-F1945FE5A493}">
                    <a16:creationId xmlns:a16="http://schemas.microsoft.com/office/drawing/2010/main" id="{BB0B68B9-BE9C-48BB-A10E-7E268CE3C9B8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17" name="Google Shape;1277;p286">
                <a:extLst>
                  <a:ext uri="{BCC48323-9ABC-45B2-9D33-34EE07B1CEC7}">
                    <a16:creationId xmlns:a16="http://schemas.microsoft.com/office/drawing/2010/main" id="{03D40A2B-5A30-4454-8C91-57534D60E57F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278;p286">
              <a:extLst>
                <a:ext uri="{17D02EA0-6C03-4409-878E-F8E59ED41C3D}">
                  <a16:creationId xmlns:a16="http://schemas.microsoft.com/office/drawing/2010/main" id="{D91587BE-5E53-4192-A17C-981EE3EAC6CF}"/>
                </a:ext>
              </a:extLst>
            </p:cNvPr>
            <p:cNvGrpSpPr/>
            <p:nvPr/>
          </p:nvGrpSpPr>
          <p:grpSpPr>
            <a:xfrm rot="0"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279;p286">
                <a:extLst>
                  <a:ext uri="{3E74EFFC-9DB1-40E6-BABF-A9E92F3E6D91}">
                    <a16:creationId xmlns:a16="http://schemas.microsoft.com/office/drawing/2010/main" id="{65901878-798C-407A-9F83-F379F5170D7D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280;p286">
                  <a:extLst>
                    <a:ext uri="{5B5CDBA8-46AB-4272-9A31-DD8C866B3FCA}">
                      <a16:creationId xmlns:a16="http://schemas.microsoft.com/office/drawing/2010/main" id="{F11FDD17-E0FB-4A60-933B-ADA78C11A8F4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281;p286">
                  <a:extLst>
                    <a:ext uri="{65B9261C-21D0-4130-9EA6-91F8E32675DF}">
                      <a16:creationId xmlns:a16="http://schemas.microsoft.com/office/drawing/2010/main" id="{07486FAF-B0FF-412D-82C0-11C9008D2F84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282;p286">
                <a:extLst>
                  <a:ext uri="{242D0EB0-ED16-4857-B55B-42EFC98D6DC6}">
                    <a16:creationId xmlns:a16="http://schemas.microsoft.com/office/drawing/2010/main" id="{6E4AC4F2-2166-4E96-A8BC-912F019A1EA5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23" name="Google Shape;1283;p286">
                <a:extLst>
                  <a:ext uri="{1FC2A53A-D0BE-4A43-83D9-88477E517F5E}">
                    <a16:creationId xmlns:a16="http://schemas.microsoft.com/office/drawing/2010/main" id="{E6AADB23-C155-434B-9BEB-A1D3D7394C12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284;p286">
              <a:extLst>
                <a:ext uri="{76F7B8D7-E7F8-4142-AF09-0CDA40023F36}">
                  <a16:creationId xmlns:a16="http://schemas.microsoft.com/office/drawing/2010/main" id="{CFBBD88F-9EC7-416E-B9C6-D2290C4FE9C8}"/>
                </a:ext>
              </a:extLst>
            </p:cNvPr>
            <p:cNvGrpSpPr/>
            <p:nvPr/>
          </p:nvGrpSpPr>
          <p:grpSpPr>
            <a:xfrm rot="0"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285;p286">
                <a:extLst>
                  <a:ext uri="{18FC3CA0-8442-4474-A228-FF022DD330F2}">
                    <a16:creationId xmlns:a16="http://schemas.microsoft.com/office/drawing/2010/main" id="{F02AF71F-EF11-4340-AF46-CEFCA1E613AF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286;p286">
                  <a:extLst>
                    <a:ext uri="{85AF31EF-4A03-477A-8363-503BE1C7C2C3}">
                      <a16:creationId xmlns:a16="http://schemas.microsoft.com/office/drawing/2010/main" id="{8C0AC603-1408-4EF5-9290-EB0289D70382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287;p286">
                  <a:extLst>
                    <a:ext uri="{0281ED92-B7D8-4B99-B776-64D29EE73DB7}">
                      <a16:creationId xmlns:a16="http://schemas.microsoft.com/office/drawing/2010/main" id="{78C29C53-5302-403B-81D5-DC2CE4CD508C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288;p286">
                <a:extLst>
                  <a:ext uri="{3D1E7500-3D8B-4E5A-B79D-BDC35129FD4A}">
                    <a16:creationId xmlns:a16="http://schemas.microsoft.com/office/drawing/2010/main" id="{8B482397-023C-4C68-9B36-0E5E4DE03E7A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29" name="Google Shape;1289;p286">
                <a:extLst>
                  <a:ext uri="{575ADD96-1F42-49B0-9104-712DDE752E13}">
                    <a16:creationId xmlns:a16="http://schemas.microsoft.com/office/drawing/2010/main" id="{E458B581-30E4-4F2F-8747-762BB40A5876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0" name="Google Shape;1290;p286">
            <a:extLst>
              <a:ext uri="{5BEAC887-78D9-4B56-9D6D-D505FC930D5E}">
                <a16:creationId xmlns:a16="http://schemas.microsoft.com/office/drawing/2010/main" id="{E66F7439-1178-4116-8D90-A2330D1528A5}"/>
              </a:ext>
            </a:extLst>
          </p:cNvPr>
          <p:cNvSpPr/>
          <p:nvPr>
            <p:ph idx="11" type="body"/>
          </p:nvPr>
        </p:nvSpPr>
        <p:spPr>
          <a:xfrm rot="0"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1" name="Google Shape;1291;p286">
            <a:extLst>
              <a:ext uri="{A9234207-A73E-4AE4-BC8D-002A8A01D3AF}">
                <a16:creationId xmlns:a16="http://schemas.microsoft.com/office/drawing/2010/main" id="{13CF9D16-5F08-4F32-978A-88512B31A7A1}"/>
              </a:ext>
            </a:extLst>
          </p:cNvPr>
          <p:cNvSpPr/>
          <p:nvPr>
            <p:ph idx="12" type="body"/>
          </p:nvPr>
        </p:nvSpPr>
        <p:spPr>
          <a:xfrm rot="0"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2" name="Google Shape;1292;p286">
            <a:extLst>
              <a:ext uri="{D3B69B85-3F7D-4AA1-A748-63DEA901A914}">
                <a16:creationId xmlns:a16="http://schemas.microsoft.com/office/drawing/2010/main" id="{38FC92B6-4A55-47BE-9991-51318860E5C4}"/>
              </a:ext>
            </a:extLst>
          </p:cNvPr>
          <p:cNvSpPr/>
          <p:nvPr>
            <p:ph idx="13" type="body"/>
          </p:nvPr>
        </p:nvSpPr>
        <p:spPr>
          <a:xfrm rot="0"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3" name="Google Shape;1293;p286">
            <a:extLst>
              <a:ext uri="{18C216C3-CC17-43A3-8797-2948EF89E9C6}">
                <a16:creationId xmlns:a16="http://schemas.microsoft.com/office/drawing/2010/main" id="{7DD075A5-4935-4678-BF94-E2BF9D1EDF30}"/>
              </a:ext>
            </a:extLst>
          </p:cNvPr>
          <p:cNvSpPr/>
          <p:nvPr>
            <p:ph idx="14" type="body"/>
          </p:nvPr>
        </p:nvSpPr>
        <p:spPr>
          <a:xfrm rot="0"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grpSp>
        <p:nvGrpSpPr>
          <p:cNvPr id="34" name="Google Shape;1294;p286">
            <a:extLst>
              <a:ext uri="{28D83762-C2CF-4817-A14C-C504CC47ECB2}">
                <a16:creationId xmlns:a16="http://schemas.microsoft.com/office/drawing/2010/main" id="{BD3203A9-F1FC-4FA0-8410-D02C69183C30}"/>
              </a:ext>
            </a:extLst>
          </p:cNvPr>
          <p:cNvGrpSpPr/>
          <p:nvPr/>
        </p:nvGrpSpPr>
        <p:grpSpPr>
          <a:xfrm rot="0"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295;p286">
              <a:extLst>
                <a:ext uri="{87E172E2-AABC-479F-B6E8-CC6185D693E1}">
                  <a16:creationId xmlns:a16="http://schemas.microsoft.com/office/drawing/2010/main" id="{BBAEFDC7-CB94-4000-92C1-B4B8F6A1C247}"/>
                </a:ext>
              </a:extLst>
            </p:cNvPr>
            <p:cNvGrpSpPr/>
            <p:nvPr/>
          </p:nvGrpSpPr>
          <p:grpSpPr>
            <a:xfrm rot="0"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296;p286">
                <a:extLst>
                  <a:ext uri="{0CC51B92-6311-4474-966E-8180CE2C9036}">
                    <a16:creationId xmlns:a16="http://schemas.microsoft.com/office/drawing/2010/main" id="{E4CD753F-F0D9-4E1A-9102-CAE367214973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297;p286">
                  <a:extLst>
                    <a:ext uri="{43E1646D-A1E2-43B1-A344-DE2839F2EE60}">
                      <a16:creationId xmlns:a16="http://schemas.microsoft.com/office/drawing/2010/main" id="{F6D74DCB-2D3C-4CAF-940C-A642987C65AF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8" name="Google Shape;1298;p286">
                  <a:extLst>
                    <a:ext uri="{ADE06E28-9B01-43D3-840D-DDB27FBAF95E}">
                      <a16:creationId xmlns:a16="http://schemas.microsoft.com/office/drawing/2010/main" id="{BC9F2B2B-FB02-4ED6-BE15-7EE66D2C42E3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9" name="Google Shape;1299;p286">
                <a:extLst>
                  <a:ext uri="{84F69F8E-C9A8-436C-92BE-C673257EE643}">
                    <a16:creationId xmlns:a16="http://schemas.microsoft.com/office/drawing/2010/main" id="{9522F0A9-49FA-43E6-8F00-9E012C5B30B5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40" name="Google Shape;1300;p286">
                <a:extLst>
                  <a:ext uri="{CD70B400-A049-4388-A86B-EF6258ECAD5B}">
                    <a16:creationId xmlns:a16="http://schemas.microsoft.com/office/drawing/2010/main" id="{0A82C132-5E45-41E7-A0EB-20A53F520CCB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1" name="Google Shape;1301;p286">
              <a:extLst>
                <a:ext uri="{714609B0-52BE-420F-82F3-6613CD728943}">
                  <a16:creationId xmlns:a16="http://schemas.microsoft.com/office/drawing/2010/main" id="{9788CACC-C039-4914-9ED3-203398535365}"/>
                </a:ext>
              </a:extLst>
            </p:cNvPr>
            <p:cNvGrpSpPr/>
            <p:nvPr/>
          </p:nvGrpSpPr>
          <p:grpSpPr>
            <a:xfrm rot="0"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302;p286">
                <a:extLst>
                  <a:ext uri="{894D3816-8B2A-47AD-B731-1989586C5A3F}">
                    <a16:creationId xmlns:a16="http://schemas.microsoft.com/office/drawing/2010/main" id="{312987E4-4C83-471F-8F25-CDBAA4373583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303;p286">
                  <a:extLst>
                    <a:ext uri="{97775E9D-CC9C-4ED6-AAE0-F4870302CE85}">
                      <a16:creationId xmlns:a16="http://schemas.microsoft.com/office/drawing/2010/main" id="{6A13ACE4-4F23-41C3-8D53-CB7AA401059D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4" name="Google Shape;1304;p286">
                  <a:extLst>
                    <a:ext uri="{8F54C0BF-273D-43F5-81CE-6EEEDFC0EED2}">
                      <a16:creationId xmlns:a16="http://schemas.microsoft.com/office/drawing/2010/main" id="{29CB0E03-ADA8-4825-8E1A-03FFC40CBE6D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5" name="Google Shape;1305;p286">
                <a:extLst>
                  <a:ext uri="{6C1F92A7-15E5-4D5D-AA1F-97179AE6905E}">
                    <a16:creationId xmlns:a16="http://schemas.microsoft.com/office/drawing/2010/main" id="{D2F9C9EA-8DED-454D-BDB2-FAECD1A5F0CE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46" name="Google Shape;1306;p286">
                <a:extLst>
                  <a:ext uri="{0D67B665-E67E-406D-9E9F-D3C9B4D51205}">
                    <a16:creationId xmlns:a16="http://schemas.microsoft.com/office/drawing/2010/main" id="{0A9FED4C-961A-4AB5-BB85-DBC2A82517C3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7" name="Google Shape;1307;p286">
              <a:extLst>
                <a:ext uri="{8973F2C8-1417-4CB7-ACB8-3BD3EC188CEA}">
                  <a16:creationId xmlns:a16="http://schemas.microsoft.com/office/drawing/2010/main" id="{FACFBA1A-F3EF-400C-B433-C62B5D7A119E}"/>
                </a:ext>
              </a:extLst>
            </p:cNvPr>
            <p:cNvGrpSpPr/>
            <p:nvPr/>
          </p:nvGrpSpPr>
          <p:grpSpPr>
            <a:xfrm rot="0"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308;p286">
                <a:extLst>
                  <a:ext uri="{0B90C417-C053-4539-A11B-21C72252A41C}">
                    <a16:creationId xmlns:a16="http://schemas.microsoft.com/office/drawing/2010/main" id="{16F38209-56F8-4F2E-A14A-0F340505D19C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309;p286">
                  <a:extLst>
                    <a:ext uri="{9B48D25D-3B83-4B5A-B702-1DCAA500EB66}">
                      <a16:creationId xmlns:a16="http://schemas.microsoft.com/office/drawing/2010/main" id="{C35C7817-AD25-42A7-9C7A-8137EE42BE27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0" name="Google Shape;1310;p286">
                  <a:extLst>
                    <a:ext uri="{44D97B78-D48F-4DD1-90AD-22BCBBBC0994}">
                      <a16:creationId xmlns:a16="http://schemas.microsoft.com/office/drawing/2010/main" id="{AD8A23DD-D35E-4BFE-9FD6-CE182CDD4E12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1" name="Google Shape;1311;p286">
                <a:extLst>
                  <a:ext uri="{A19629E0-4E5C-4474-928A-DEF6D77E4D97}">
                    <a16:creationId xmlns:a16="http://schemas.microsoft.com/office/drawing/2010/main" id="{C27D0A08-E5D9-41A6-85D6-626EFC5F93BE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52" name="Google Shape;1312;p286">
                <a:extLst>
                  <a:ext uri="{6927A86B-FBC5-4B13-B0F8-60D6DF4163C7}">
                    <a16:creationId xmlns:a16="http://schemas.microsoft.com/office/drawing/2010/main" id="{33E12388-FE41-4308-8A31-DFF586D7BB8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3" name="Google Shape;1313;p286">
              <a:extLst>
                <a:ext uri="{C8A01588-7CDB-4654-AA90-70CBDC27B443}">
                  <a16:creationId xmlns:a16="http://schemas.microsoft.com/office/drawing/2010/main" id="{4CBF6E92-E290-444B-9B3A-EE81264CDD02}"/>
                </a:ext>
              </a:extLst>
            </p:cNvPr>
            <p:cNvGrpSpPr/>
            <p:nvPr/>
          </p:nvGrpSpPr>
          <p:grpSpPr>
            <a:xfrm rot="0"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314;p286">
                <a:extLst>
                  <a:ext uri="{2284A55E-7F13-4EAE-872D-CD80A46C26F5}">
                    <a16:creationId xmlns:a16="http://schemas.microsoft.com/office/drawing/2010/main" id="{91822C20-C5A9-4211-A405-E3AFB2704142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315;p286">
                  <a:extLst>
                    <a:ext uri="{DBDA6783-CCB4-477C-A95A-12968D597743}">
                      <a16:creationId xmlns:a16="http://schemas.microsoft.com/office/drawing/2010/main" id="{6D4A2CCF-CD5F-440F-AA6E-EEDAA6871382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6" name="Google Shape;1316;p286">
                  <a:extLst>
                    <a:ext uri="{2ECC7258-84D6-43E4-A27C-AB54C5D1CD5B}">
                      <a16:creationId xmlns:a16="http://schemas.microsoft.com/office/drawing/2010/main" id="{54426F60-2DCB-4422-BF0D-53C8503DE1C5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7" name="Google Shape;1317;p286">
                <a:extLst>
                  <a:ext uri="{D0C2AE23-0CA3-4450-B794-49FB9DEBBA70}">
                    <a16:creationId xmlns:a16="http://schemas.microsoft.com/office/drawing/2010/main" id="{95831792-FB10-4EC9-8B88-06EDF6DBBB4C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58" name="Google Shape;1318;p286">
                <a:extLst>
                  <a:ext uri="{F018ED71-AC1B-4F1A-A4D6-3C7F189FC998}">
                    <a16:creationId xmlns:a16="http://schemas.microsoft.com/office/drawing/2010/main" id="{AF81DEA5-1585-4690-A5EC-229E1717EE03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9" name="Google Shape;1319;p286">
              <a:extLst>
                <a:ext uri="{A7F535CD-2F43-4764-A52D-0FDD5CAFB184}">
                  <a16:creationId xmlns:a16="http://schemas.microsoft.com/office/drawing/2010/main" id="{D29E36B7-BF14-4848-B5CE-B8A2D2BF12DD}"/>
                </a:ext>
              </a:extLst>
            </p:cNvPr>
            <p:cNvGrpSpPr/>
            <p:nvPr/>
          </p:nvGrpSpPr>
          <p:grpSpPr>
            <a:xfrm rot="0"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320;p286">
                <a:extLst>
                  <a:ext uri="{98CBE2A4-F0E6-4FD9-955E-EC3949D469B0}">
                    <a16:creationId xmlns:a16="http://schemas.microsoft.com/office/drawing/2010/main" id="{12083D3E-99D1-40C5-935C-C47D410286C3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321;p286">
                  <a:extLst>
                    <a:ext uri="{EF6A9837-2132-450A-941D-EB73B7FB6927}">
                      <a16:creationId xmlns:a16="http://schemas.microsoft.com/office/drawing/2010/main" id="{F24A30F0-0CEA-4EE2-BE7D-C869325BAC26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2" name="Google Shape;1322;p286">
                  <a:extLst>
                    <a:ext uri="{4EBBA719-B718-4DD1-9B4B-72E8B79B553B}">
                      <a16:creationId xmlns:a16="http://schemas.microsoft.com/office/drawing/2010/main" id="{86260717-D9CC-41EB-9D05-7E6B5D701506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3" name="Google Shape;1323;p286">
                <a:extLst>
                  <a:ext uri="{C4F76855-C2AB-4B50-B43E-B917E4376950}">
                    <a16:creationId xmlns:a16="http://schemas.microsoft.com/office/drawing/2010/main" id="{5A01F50D-8295-414B-8C4A-1F6451ADC7FE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64" name="Google Shape;1324;p286">
                <a:extLst>
                  <a:ext uri="{0DCAA3A3-71CB-4D02-B5C3-AC3DF322D4FB}">
                    <a16:creationId xmlns:a16="http://schemas.microsoft.com/office/drawing/2010/main" id="{4E91B9BF-783D-4987-B0A9-DE8B423BE892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65" name="Google Shape;1325;p286">
            <a:extLst>
              <a:ext uri="{41BBBF49-25A6-44CC-8AC3-49127096EB68}">
                <a16:creationId xmlns:a16="http://schemas.microsoft.com/office/drawing/2010/main" id="{31B7A2B8-18F5-49E9-9562-34409AB3C2F8}"/>
              </a:ext>
            </a:extLst>
          </p:cNvPr>
          <p:cNvSpPr/>
          <p:nvPr>
            <p:ph idx="15" type="body"/>
          </p:nvPr>
        </p:nvSpPr>
        <p:spPr>
          <a:xfrm rot="0"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6" name="Google Shape;1326;p286">
            <a:extLst>
              <a:ext uri="{EBADF499-0B35-4E0F-B5BD-61305DB5CD8F}">
                <a16:creationId xmlns:a16="http://schemas.microsoft.com/office/drawing/2010/main" id="{6A663215-5275-42A5-BC46-D3FDF1738E4A}"/>
              </a:ext>
            </a:extLst>
          </p:cNvPr>
          <p:cNvSpPr/>
          <p:nvPr>
            <p:ph idx="16" type="body"/>
          </p:nvPr>
        </p:nvSpPr>
        <p:spPr>
          <a:xfrm rot="0"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7" name="Google Shape;1327;p286">
            <a:extLst>
              <a:ext uri="{1286E0C0-ED3A-4712-BDBB-14CDFC0B3286}">
                <a16:creationId xmlns:a16="http://schemas.microsoft.com/office/drawing/2010/main" id="{7EF9AEB1-8D37-49D1-870B-1D9348376696}"/>
              </a:ext>
            </a:extLst>
          </p:cNvPr>
          <p:cNvSpPr/>
          <p:nvPr>
            <p:ph idx="17" type="body"/>
          </p:nvPr>
        </p:nvSpPr>
        <p:spPr>
          <a:xfrm rot="0"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8" name="Google Shape;1328;p286">
            <a:extLst>
              <a:ext uri="{4D7171F9-C59E-44C8-B291-0BACA9E1105A}">
                <a16:creationId xmlns:a16="http://schemas.microsoft.com/office/drawing/2010/main" id="{9322139B-7473-458E-9DCB-2BB6CC064799}"/>
              </a:ext>
            </a:extLst>
          </p:cNvPr>
          <p:cNvSpPr/>
          <p:nvPr>
            <p:ph idx="18" type="body"/>
          </p:nvPr>
        </p:nvSpPr>
        <p:spPr>
          <a:xfrm rot="0"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9" name="Google Shape;1329;p286">
            <a:extLst>
              <a:ext uri="{FFC2B789-B122-4542-8A63-58CA7F47ECF3}">
                <a16:creationId xmlns:a16="http://schemas.microsoft.com/office/drawing/2010/main" id="{86E9B6E1-D206-4EF0-B8F7-4B669B5F4CF5}"/>
              </a:ext>
            </a:extLst>
          </p:cNvPr>
          <p:cNvSpPr/>
          <p:nvPr>
            <p:ph idx="19" type="body"/>
          </p:nvPr>
        </p:nvSpPr>
        <p:spPr>
          <a:xfrm rot="0"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00378611-E5C9-4077-9CE4-509894B1A5F9}">
        <p14:creationId xmlns:p14="http://schemas.microsoft.com/office/powerpoint/2010/main" val="1694365905423"/>
      </p:ext>
    </p:extLst>
  </p:cSld>
  <p:clrMapOvr>
    <a:masterClrMapping/>
  </p:clrMapOvr>
</p:sldLayout>
</file>

<file path=ppt/slideLayouts/slideLayout7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331;p287">
            <a:extLst>
              <a:ext uri="{F5D288F7-0B40-4F0F-9DC2-5AE58D618F3F}">
                <a16:creationId xmlns:a16="http://schemas.microsoft.com/office/drawing/2010/main" id="{AB258872-D5A3-4A7D-95F1-ED45621B3084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32;p287">
            <a:extLst>
              <a:ext uri="{7AB2C4CA-C509-4369-BA7C-83C2A2B12201}">
                <a16:creationId xmlns:a16="http://schemas.microsoft.com/office/drawing/2010/main" id="{088BFC6E-46DB-4BFC-83DD-357D475D10BA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333;p287">
            <a:extLst>
              <a:ext uri="{31929C8F-B9F8-46BD-A345-DAE3D4DFC08F}">
                <a16:creationId xmlns:a16="http://schemas.microsoft.com/office/drawing/2010/main" id="{BD53D5AC-11EE-4699-BB46-19FBA3B9362B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334;p287">
            <a:extLst>
              <a:ext uri="{8E782181-0169-4C9D-B434-D76054B1B265}">
                <a16:creationId xmlns:a16="http://schemas.microsoft.com/office/drawing/2010/main" id="{482FD0BA-BC35-4251-B0B6-6BAC2C8012C4}"/>
              </a:ext>
            </a:extLst>
          </p:cNvPr>
          <p:cNvGrpSpPr/>
          <p:nvPr/>
        </p:nvGrpSpPr>
        <p:grpSpPr>
          <a:xfrm rot="0"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6" name="Google Shape;1335;p287">
              <a:extLst>
                <a:ext uri="{7707C849-00AE-49FA-90A1-6EA80963A436}">
                  <a16:creationId xmlns:a16="http://schemas.microsoft.com/office/drawing/2010/main" id="{D92A537D-43AF-4E30-A8BB-19A4599A2AAC}"/>
                </a:ext>
              </a:extLst>
            </p:cNvPr>
            <p:cNvGrpSpPr/>
            <p:nvPr/>
          </p:nvGrpSpPr>
          <p:grpSpPr>
            <a:xfrm rot="0"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336;p287">
                <a:extLst>
                  <a:ext uri="{4B576FB0-6DEF-416C-82C8-9F84BE3A18A4}">
                    <a16:creationId xmlns:a16="http://schemas.microsoft.com/office/drawing/2010/main" id="{C6C88228-53B3-4C21-B6C3-98F5D20701FB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337;p287">
                  <a:extLst>
                    <a:ext uri="{EA641BF7-DE5B-44DF-B109-E7F4BFB015F1}">
                      <a16:creationId xmlns:a16="http://schemas.microsoft.com/office/drawing/2010/main" id="{0AC805FC-522E-4192-AFAE-D908FEE44D62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338;p287">
                  <a:extLst>
                    <a:ext uri="{199EE1A0-0038-48B0-A9FF-07439EB1DA0D}">
                      <a16:creationId xmlns:a16="http://schemas.microsoft.com/office/drawing/2010/main" id="{CF1FF90A-2912-4DA4-8F4D-3A16AF1E5C74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339;p287">
                <a:extLst>
                  <a:ext uri="{553ED354-E5D9-4794-B396-488CF84472F0}">
                    <a16:creationId xmlns:a16="http://schemas.microsoft.com/office/drawing/2010/main" id="{06983933-97D0-4CB5-B0B4-F3F10F09AD6B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11" name="Google Shape;1340;p287">
                <a:extLst>
                  <a:ext uri="{F092EB14-4785-4C2D-B116-0437003A3805}">
                    <a16:creationId xmlns:a16="http://schemas.microsoft.com/office/drawing/2010/main" id="{7F87603C-CFBF-4CDC-A12D-912D4E87674E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341;p287">
              <a:extLst>
                <a:ext uri="{46F149D1-0EE1-45E4-8621-88FEC04679E8}">
                  <a16:creationId xmlns:a16="http://schemas.microsoft.com/office/drawing/2010/main" id="{735918F5-C0D1-494F-B4EC-2C2EE5F0D130}"/>
                </a:ext>
              </a:extLst>
            </p:cNvPr>
            <p:cNvGrpSpPr/>
            <p:nvPr/>
          </p:nvGrpSpPr>
          <p:grpSpPr>
            <a:xfrm rot="0"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342;p287">
                <a:extLst>
                  <a:ext uri="{2D6086F8-A1DE-46DA-B06C-5E37FFDEFD39}">
                    <a16:creationId xmlns:a16="http://schemas.microsoft.com/office/drawing/2010/main" id="{88EFA5CF-854C-4533-BA04-F4DDB7DFD0E7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343;p287">
                  <a:extLst>
                    <a:ext uri="{C6270422-850C-4115-9E5C-9EAD5602C4A8}">
                      <a16:creationId xmlns:a16="http://schemas.microsoft.com/office/drawing/2010/main" id="{09FCD4A5-EC27-4C56-9F39-2FED9A42953C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344;p287">
                  <a:extLst>
                    <a:ext uri="{E06F4390-7302-4095-860D-90670FF0687D}">
                      <a16:creationId xmlns:a16="http://schemas.microsoft.com/office/drawing/2010/main" id="{D638C9FE-5E59-41FD-BCA6-F9EFDB9A7333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345;p287">
                <a:extLst>
                  <a:ext uri="{91A6C9B0-C3C6-460A-BDAD-432A4C2E7689}">
                    <a16:creationId xmlns:a16="http://schemas.microsoft.com/office/drawing/2010/main" id="{A80D79FE-207D-4111-A15C-2354DF2A12EC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17" name="Google Shape;1346;p287">
                <a:extLst>
                  <a:ext uri="{6CEC85E0-9E9F-4D2E-85C7-E0B2AA0B98CE}">
                    <a16:creationId xmlns:a16="http://schemas.microsoft.com/office/drawing/2010/main" id="{FBF3EDC0-C93A-4A3A-B298-0D0112E4738C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347;p287">
              <a:extLst>
                <a:ext uri="{8BAB79B2-46CD-4290-AE05-13D2595DB811}">
                  <a16:creationId xmlns:a16="http://schemas.microsoft.com/office/drawing/2010/main" id="{30EA54CF-C82C-4A39-A480-388DDB37D140}"/>
                </a:ext>
              </a:extLst>
            </p:cNvPr>
            <p:cNvGrpSpPr/>
            <p:nvPr/>
          </p:nvGrpSpPr>
          <p:grpSpPr>
            <a:xfrm rot="0"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348;p287">
                <a:extLst>
                  <a:ext uri="{8FC3E76D-1D1D-4C67-8ACE-ED236C1720A7}">
                    <a16:creationId xmlns:a16="http://schemas.microsoft.com/office/drawing/2010/main" id="{EEF17155-1864-48E7-B3ED-1E5493D8225E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349;p287">
                  <a:extLst>
                    <a:ext uri="{073D0053-CFC4-4234-872A-DE73F08F346D}">
                      <a16:creationId xmlns:a16="http://schemas.microsoft.com/office/drawing/2010/main" id="{90BA9FCC-25DC-4F8F-AE3A-2D1FAEE2EE1E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350;p287">
                  <a:extLst>
                    <a:ext uri="{BDB9AAFD-3281-45FC-A35B-FB83ED41518E}">
                      <a16:creationId xmlns:a16="http://schemas.microsoft.com/office/drawing/2010/main" id="{8F85E70B-2D1E-42BE-BB2F-EA419AA9188A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351;p287">
                <a:extLst>
                  <a:ext uri="{38055FAC-DCA5-41E6-8B79-AA692277851B}">
                    <a16:creationId xmlns:a16="http://schemas.microsoft.com/office/drawing/2010/main" id="{C9530010-5090-4BBE-A61E-D4EA827A8C2D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23" name="Google Shape;1352;p287">
                <a:extLst>
                  <a:ext uri="{CE86F96D-7897-4D59-A7EC-DF243635F146}">
                    <a16:creationId xmlns:a16="http://schemas.microsoft.com/office/drawing/2010/main" id="{7E32621A-AA3E-49CA-BE17-D007CFC74AA8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353;p287">
              <a:extLst>
                <a:ext uri="{E15E66B3-86E4-49C2-8125-C2A5CDDE5D22}">
                  <a16:creationId xmlns:a16="http://schemas.microsoft.com/office/drawing/2010/main" id="{3AEAE454-EE3A-42D1-8E8A-CE3D54A00B90}"/>
                </a:ext>
              </a:extLst>
            </p:cNvPr>
            <p:cNvGrpSpPr/>
            <p:nvPr/>
          </p:nvGrpSpPr>
          <p:grpSpPr>
            <a:xfrm rot="0"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354;p287">
                <a:extLst>
                  <a:ext uri="{4AA1016B-F38F-468A-877C-801E213E5A53}">
                    <a16:creationId xmlns:a16="http://schemas.microsoft.com/office/drawing/2010/main" id="{70953C3D-BEB8-4BCF-8C67-AAFBF5B20248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355;p287">
                  <a:extLst>
                    <a:ext uri="{560E1D48-4FA3-4BF7-A9E2-25E365B7A1D5}">
                      <a16:creationId xmlns:a16="http://schemas.microsoft.com/office/drawing/2010/main" id="{023EA5E8-A1E1-4915-8BD7-251FED644D34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356;p287">
                  <a:extLst>
                    <a:ext uri="{9CB7AEC9-A3AF-47F6-9588-14C8576C0893}">
                      <a16:creationId xmlns:a16="http://schemas.microsoft.com/office/drawing/2010/main" id="{7D41A25A-84B3-493F-93D2-97A420D6E248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357;p287">
                <a:extLst>
                  <a:ext uri="{51B99A9D-2C02-4C2B-AEC9-26D65F58270A}">
                    <a16:creationId xmlns:a16="http://schemas.microsoft.com/office/drawing/2010/main" id="{516F5904-6D40-451C-832A-53A3BEBD569C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29" name="Google Shape;1358;p287">
                <a:extLst>
                  <a:ext uri="{9EEDA491-3D64-4417-8DA2-D645CBD89E12}">
                    <a16:creationId xmlns:a16="http://schemas.microsoft.com/office/drawing/2010/main" id="{0C85C283-CAE0-4535-BA3C-61D40E8BEC73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30" name="Google Shape;1359;p287">
              <a:extLst>
                <a:ext uri="{989A8E4C-5FE4-4D2E-9152-DEAB32F1E4F8}">
                  <a16:creationId xmlns:a16="http://schemas.microsoft.com/office/drawing/2010/main" id="{94FC9A1B-D2EF-4962-9916-8F2AB8F1EE37}"/>
                </a:ext>
              </a:extLst>
            </p:cNvPr>
            <p:cNvGrpSpPr/>
            <p:nvPr/>
          </p:nvGrpSpPr>
          <p:grpSpPr>
            <a:xfrm rot="0"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1" name="Google Shape;1360;p287">
                <a:extLst>
                  <a:ext uri="{85AB458D-5A03-40DB-9E3B-FABC02F77D9E}">
                    <a16:creationId xmlns:a16="http://schemas.microsoft.com/office/drawing/2010/main" id="{6B64A65D-9F2F-4AF3-A05E-32C2F46702E9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2" name="Google Shape;1361;p287">
                  <a:extLst>
                    <a:ext uri="{3A013EAF-54B7-46AB-B518-487F41029D86}">
                      <a16:creationId xmlns:a16="http://schemas.microsoft.com/office/drawing/2010/main" id="{CC5BFEC6-2514-4F4B-90CE-F3672A396AC6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1362;p287">
                  <a:extLst>
                    <a:ext uri="{EE7BD98B-D661-4BF3-8493-EB3A6C864CA0}">
                      <a16:creationId xmlns:a16="http://schemas.microsoft.com/office/drawing/2010/main" id="{59855087-5CE9-4504-9A84-017EA9C758D8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4" name="Google Shape;1363;p287">
                <a:extLst>
                  <a:ext uri="{8A81183B-B7A9-44CE-B8C1-92CF776377B1}">
                    <a16:creationId xmlns:a16="http://schemas.microsoft.com/office/drawing/2010/main" id="{AB38B4BA-C952-4E36-85BF-918BD39B909B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35" name="Google Shape;1364;p287">
                <a:extLst>
                  <a:ext uri="{6FD9F63D-4BB4-4E65-9AC2-F11F8D883446}">
                    <a16:creationId xmlns:a16="http://schemas.microsoft.com/office/drawing/2010/main" id="{81850DBA-EFD9-4FFC-A535-41EA864BC03B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6" name="Google Shape;1365;p287">
            <a:extLst>
              <a:ext uri="{9FF1A68F-AC12-46F5-BAAA-FC9D643AF3DD}">
                <a16:creationId xmlns:a16="http://schemas.microsoft.com/office/drawing/2010/main" id="{E5ED72F2-CF13-44AA-B8E4-277725B87741}"/>
              </a:ext>
            </a:extLst>
          </p:cNvPr>
          <p:cNvSpPr/>
          <p:nvPr>
            <p:ph idx="11" type="body"/>
          </p:nvPr>
        </p:nvSpPr>
        <p:spPr>
          <a:xfrm rot="0"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7" name="Google Shape;1366;p287">
            <a:extLst>
              <a:ext uri="{C417A6BB-C0FE-42A2-BA18-DB3BE3896786}">
                <a16:creationId xmlns:a16="http://schemas.microsoft.com/office/drawing/2010/main" id="{7CDF1FAB-67E2-4553-8AAA-012687663219}"/>
              </a:ext>
            </a:extLst>
          </p:cNvPr>
          <p:cNvSpPr/>
          <p:nvPr>
            <p:ph idx="12" type="body"/>
          </p:nvPr>
        </p:nvSpPr>
        <p:spPr>
          <a:xfrm rot="0"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8" name="Google Shape;1367;p287">
            <a:extLst>
              <a:ext uri="{438F768E-BFC0-4853-9561-E399E2C1CE17}">
                <a16:creationId xmlns:a16="http://schemas.microsoft.com/office/drawing/2010/main" id="{49B5E752-E96A-41B3-A82F-7F1DA1710E28}"/>
              </a:ext>
            </a:extLst>
          </p:cNvPr>
          <p:cNvSpPr/>
          <p:nvPr>
            <p:ph idx="13" type="body"/>
          </p:nvPr>
        </p:nvSpPr>
        <p:spPr>
          <a:xfrm rot="0"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9" name="Google Shape;1368;p287">
            <a:extLst>
              <a:ext uri="{910A1C09-F2C8-44C9-B1F0-8455406C0E33}">
                <a16:creationId xmlns:a16="http://schemas.microsoft.com/office/drawing/2010/main" id="{810003A4-3555-4C5F-9027-83478C1A7E81}"/>
              </a:ext>
            </a:extLst>
          </p:cNvPr>
          <p:cNvSpPr/>
          <p:nvPr>
            <p:ph idx="14" type="body"/>
          </p:nvPr>
        </p:nvSpPr>
        <p:spPr>
          <a:xfrm rot="0"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0" name="Google Shape;1369;p287">
            <a:extLst>
              <a:ext uri="{E4764AB9-09CF-4B77-A3A1-98DA4047230B}">
                <a16:creationId xmlns:a16="http://schemas.microsoft.com/office/drawing/2010/main" id="{79B02AC8-D529-443A-AE62-E6D84295760B}"/>
              </a:ext>
            </a:extLst>
          </p:cNvPr>
          <p:cNvSpPr/>
          <p:nvPr>
            <p:ph idx="15" type="body"/>
          </p:nvPr>
        </p:nvSpPr>
        <p:spPr>
          <a:xfrm rot="0"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grpSp>
        <p:nvGrpSpPr>
          <p:cNvPr id="41" name="Google Shape;1370;p287">
            <a:extLst>
              <a:ext uri="{153964A9-DE94-4B91-B631-9787C05BCAF7}">
                <a16:creationId xmlns:a16="http://schemas.microsoft.com/office/drawing/2010/main" id="{4D4F1D05-CACC-4EC6-9028-73F53C3516A5}"/>
              </a:ext>
            </a:extLst>
          </p:cNvPr>
          <p:cNvGrpSpPr/>
          <p:nvPr/>
        </p:nvGrpSpPr>
        <p:grpSpPr>
          <a:xfrm rot="0"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2" name="Google Shape;1371;p287">
              <a:extLst>
                <a:ext uri="{A7E8A2B4-D30D-4914-839A-532AE06E0C46}">
                  <a16:creationId xmlns:a16="http://schemas.microsoft.com/office/drawing/2010/main" id="{E557852E-FE82-4FEA-9877-18A09608B672}"/>
                </a:ext>
              </a:extLst>
            </p:cNvPr>
            <p:cNvGrpSpPr/>
            <p:nvPr/>
          </p:nvGrpSpPr>
          <p:grpSpPr>
            <a:xfrm rot="0"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3" name="Google Shape;1372;p287">
                <a:extLst>
                  <a:ext uri="{CAF1D7DD-6D6A-4A12-9C11-8037903DCE3C}">
                    <a16:creationId xmlns:a16="http://schemas.microsoft.com/office/drawing/2010/main" id="{35286F59-5BA5-43A4-8D80-0419A8BF39B4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4" name="Google Shape;1373;p287">
                  <a:extLst>
                    <a:ext uri="{8FD6E350-7BCA-4C19-9511-70DFFAEA5E55}">
                      <a16:creationId xmlns:a16="http://schemas.microsoft.com/office/drawing/2010/main" id="{2573205D-F013-4F08-9A29-D70156D90E28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5" name="Google Shape;1374;p287">
                  <a:extLst>
                    <a:ext uri="{2A851AC0-20B2-4531-8494-98505E6F7C42}">
                      <a16:creationId xmlns:a16="http://schemas.microsoft.com/office/drawing/2010/main" id="{6ADDF74F-3F00-406A-BA81-8A911D35FACA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6" name="Google Shape;1375;p287">
                <a:extLst>
                  <a:ext uri="{B9595285-0F1D-4C9C-950E-C99AE88AD828}">
                    <a16:creationId xmlns:a16="http://schemas.microsoft.com/office/drawing/2010/main" id="{B617CBAA-F0D4-488C-BFA6-2FE9DF06FE51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47" name="Google Shape;1376;p287">
                <a:extLst>
                  <a:ext uri="{91E3915B-4E77-4785-A567-E3896DE796E1}">
                    <a16:creationId xmlns:a16="http://schemas.microsoft.com/office/drawing/2010/main" id="{6A37689D-F1F9-4404-A3FC-95BB6C35756E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8" name="Google Shape;1377;p287">
              <a:extLst>
                <a:ext uri="{660DC744-159B-49FC-BA4D-C0C0CA7082E4}">
                  <a16:creationId xmlns:a16="http://schemas.microsoft.com/office/drawing/2010/main" id="{043601CD-AB06-4ED2-8E16-C1E9004377F4}"/>
                </a:ext>
              </a:extLst>
            </p:cNvPr>
            <p:cNvGrpSpPr/>
            <p:nvPr/>
          </p:nvGrpSpPr>
          <p:grpSpPr>
            <a:xfrm rot="0"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9" name="Google Shape;1378;p287">
                <a:extLst>
                  <a:ext uri="{4430BB50-9F83-44B3-9AD0-5116DD27AA64}">
                    <a16:creationId xmlns:a16="http://schemas.microsoft.com/office/drawing/2010/main" id="{57AC8BD5-01C2-4065-950D-0059E32EDB1A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0" name="Google Shape;1379;p287">
                  <a:extLst>
                    <a:ext uri="{E9B31ACF-A26C-4487-9FDC-A3BC80800C69}">
                      <a16:creationId xmlns:a16="http://schemas.microsoft.com/office/drawing/2010/main" id="{7D3611E8-F1B2-4EF2-937B-0F54A8327D85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1" name="Google Shape;1380;p287">
                  <a:extLst>
                    <a:ext uri="{509834E6-F23E-4A72-A76A-40F7A5BFDC93}">
                      <a16:creationId xmlns:a16="http://schemas.microsoft.com/office/drawing/2010/main" id="{206A75DC-F987-4752-86C3-5381059F5183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2" name="Google Shape;1381;p287">
                <a:extLst>
                  <a:ext uri="{A8479AE7-CD61-4641-907F-337166FCF5AA}">
                    <a16:creationId xmlns:a16="http://schemas.microsoft.com/office/drawing/2010/main" id="{7A3187E6-DB3B-4C14-81C2-68140511FA02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53" name="Google Shape;1382;p287">
                <a:extLst>
                  <a:ext uri="{325A20BC-E656-4E28-BF0D-EAD4BCFD2879}">
                    <a16:creationId xmlns:a16="http://schemas.microsoft.com/office/drawing/2010/main" id="{49AACD6B-9979-4D02-8AD2-ECB6BC85711E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4" name="Google Shape;1383;p287">
              <a:extLst>
                <a:ext uri="{272AF878-703C-4C21-AD6C-9F6CDA1AA1E3}">
                  <a16:creationId xmlns:a16="http://schemas.microsoft.com/office/drawing/2010/main" id="{DB474B3E-9E2E-491E-BDD4-2078586CD6EB}"/>
                </a:ext>
              </a:extLst>
            </p:cNvPr>
            <p:cNvGrpSpPr/>
            <p:nvPr/>
          </p:nvGrpSpPr>
          <p:grpSpPr>
            <a:xfrm rot="0"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5" name="Google Shape;1384;p287">
                <a:extLst>
                  <a:ext uri="{F68BDCBA-300D-4AD0-A1E0-457FF8E748E7}">
                    <a16:creationId xmlns:a16="http://schemas.microsoft.com/office/drawing/2010/main" id="{95994312-16EB-4984-8D11-DF4B78AAC78E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6" name="Google Shape;1385;p287">
                  <a:extLst>
                    <a:ext uri="{55092FF6-79B9-4D44-B0FA-8C60EAE25CB6}">
                      <a16:creationId xmlns:a16="http://schemas.microsoft.com/office/drawing/2010/main" id="{D425EDBD-1755-4102-8683-B3FEB9A927C4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7" name="Google Shape;1386;p287">
                  <a:extLst>
                    <a:ext uri="{8E43A9D3-D737-46CC-A591-76A058144FFC}">
                      <a16:creationId xmlns:a16="http://schemas.microsoft.com/office/drawing/2010/main" id="{1DD2B4E9-FC49-4024-8A04-EC2381021DD0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8" name="Google Shape;1387;p287">
                <a:extLst>
                  <a:ext uri="{488B890E-60BB-44B2-9E2D-5229AA29E18B}">
                    <a16:creationId xmlns:a16="http://schemas.microsoft.com/office/drawing/2010/main" id="{3ABAF19A-C0D8-492D-9057-1D2A765E4AD5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59" name="Google Shape;1388;p287">
                <a:extLst>
                  <a:ext uri="{ACC4323B-FC3C-4357-BC16-C9EBC9EC9214}">
                    <a16:creationId xmlns:a16="http://schemas.microsoft.com/office/drawing/2010/main" id="{96F3FAB8-6376-4C00-A555-38E8516612B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60" name="Google Shape;1389;p287">
              <a:extLst>
                <a:ext uri="{234308CC-A81E-473A-ADDE-EB3C73956EE8}">
                  <a16:creationId xmlns:a16="http://schemas.microsoft.com/office/drawing/2010/main" id="{D0839DD8-5E81-4C0A-943F-F998693F1E8E}"/>
                </a:ext>
              </a:extLst>
            </p:cNvPr>
            <p:cNvGrpSpPr/>
            <p:nvPr/>
          </p:nvGrpSpPr>
          <p:grpSpPr>
            <a:xfrm rot="0"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1" name="Google Shape;1390;p287">
                <a:extLst>
                  <a:ext uri="{00F6FCD3-84BA-4FA2-9F8C-A140144AC84F}">
                    <a16:creationId xmlns:a16="http://schemas.microsoft.com/office/drawing/2010/main" id="{A57736A1-F0C2-4912-AC8C-D59E9E48855F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2" name="Google Shape;1391;p287">
                  <a:extLst>
                    <a:ext uri="{8C38A017-DAA9-46E8-8FFB-8F39CB9B131B}">
                      <a16:creationId xmlns:a16="http://schemas.microsoft.com/office/drawing/2010/main" id="{B4D1F65D-F3D7-4B6F-AE1E-C57D81C9F7BB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3" name="Google Shape;1392;p287">
                  <a:extLst>
                    <a:ext uri="{E2334569-B498-4BFA-8307-A57B59529193}">
                      <a16:creationId xmlns:a16="http://schemas.microsoft.com/office/drawing/2010/main" id="{D2CBE994-D230-49E1-A7F6-C08CA23B355B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4" name="Google Shape;1393;p287">
                <a:extLst>
                  <a:ext uri="{AF607F65-D787-4C4D-BFCD-CD0F590C473B}">
                    <a16:creationId xmlns:a16="http://schemas.microsoft.com/office/drawing/2010/main" id="{A132888A-D54F-408C-82F1-1960CA715A65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65" name="Google Shape;1394;p287">
                <a:extLst>
                  <a:ext uri="{1ECE3A62-04DA-4CA7-87B3-01F68D4D7054}">
                    <a16:creationId xmlns:a16="http://schemas.microsoft.com/office/drawing/2010/main" id="{77AA79C3-A2B9-4D40-BCF0-F3FB7857A09F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66" name="Google Shape;1395;p287">
              <a:extLst>
                <a:ext uri="{E17AE1D9-AC02-4687-80E0-9BB44A01609C}">
                  <a16:creationId xmlns:a16="http://schemas.microsoft.com/office/drawing/2010/main" id="{A01DE097-4182-4D50-BD8A-67916A12F15B}"/>
                </a:ext>
              </a:extLst>
            </p:cNvPr>
            <p:cNvGrpSpPr/>
            <p:nvPr/>
          </p:nvGrpSpPr>
          <p:grpSpPr>
            <a:xfrm rot="0"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7" name="Google Shape;1396;p287">
                <a:extLst>
                  <a:ext uri="{7EFF08F5-E8E1-41D9-98FE-F8798842BF93}">
                    <a16:creationId xmlns:a16="http://schemas.microsoft.com/office/drawing/2010/main" id="{23D7479D-26AF-4699-8DDA-50B45CA5D995}"/>
                  </a:ext>
                </a:extLst>
              </p:cNvPr>
              <p:cNvGrpSpPr/>
              <p:nvPr/>
            </p:nvGrpSpPr>
            <p:grpSpPr>
              <a:xfrm rot="0"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8" name="Google Shape;1397;p287">
                  <a:extLst>
                    <a:ext uri="{639C9BA5-7E51-455B-A1EB-85AEBCCD5C61}">
                      <a16:creationId xmlns:a16="http://schemas.microsoft.com/office/drawing/2010/main" id="{152CAB2E-070C-45DF-80A2-736C34AE49D8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9" name="Google Shape;1398;p287">
                  <a:extLst>
                    <a:ext uri="{5C92CB08-4126-4DD4-923F-51641E2CEAAD}">
                      <a16:creationId xmlns:a16="http://schemas.microsoft.com/office/drawing/2010/main" id="{C8606732-7F74-4ACC-9998-271E05BB4ABB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w="25400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70" name="Google Shape;1399;p287">
                <a:extLst>
                  <a:ext uri="{F1A282A1-BC57-49FF-B39E-D1E7C2AD1FE8}">
                    <a16:creationId xmlns:a16="http://schemas.microsoft.com/office/drawing/2010/main" id="{AADD0E5C-600C-4CE5-926E-6DDA4C315599}"/>
                  </a:ext>
                </a:extLst>
              </p:cNvPr>
              <p:cNvCxnSpPr/>
              <p:nvPr/>
            </p:nvCxnSpPr>
            <p:spPr>
              <a:xfrm rot="0">
                <a:off x="1681048" y="1841656"/>
                <a:ext cx="0" cy="692859"/>
              </a:xfrm>
              <a:prstGeom prst="line">
                <a:avLst/>
              </a:prstGeom>
              <a:noFill/>
              <a:ln cap="flat" w="9525">
                <a:solidFill>
                  <a:srgbClr val="bfbfbf"/>
                </a:solidFill>
                <a:prstDash val="solid"/>
                <a:round/>
                <a:tailEnd len="med" type="triangle" w="med"/>
              </a:ln>
            </p:spPr>
          </p:cxnSp>
          <p:sp>
            <p:nvSpPr>
              <p:cNvPr id="71" name="Google Shape;1400;p287">
                <a:extLst>
                  <a:ext uri="{34F5F283-33D2-4CD7-A2E3-7CC3BA116FC2}">
                    <a16:creationId xmlns:a16="http://schemas.microsoft.com/office/drawing/2010/main" id="{9BFA3D0E-F5FB-41BD-871A-F8C8B06F3F20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w="25400">
                <a:solidFill>
                  <a:schemeClr val="lt1"/>
                </a:solidFill>
                <a:prstDash val="solid"/>
                <a:round/>
              </a:ln>
              <a:effectLst>
                <a:outerShdw blurRad="50800" dir="5400000" dist="38100">
                  <a:srgbClr val="000000">
                    <a:alpha val="39999"/>
                  </a:srgbClr>
                </a:outerShdw>
              </a:effectLst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72" name="Google Shape;1401;p287">
            <a:extLst>
              <a:ext uri="{A478C286-B544-4101-AA16-283982384208}">
                <a16:creationId xmlns:a16="http://schemas.microsoft.com/office/drawing/2010/main" id="{7AB9C1E9-C5B8-4483-B2D4-0B6E7C65A3FF}"/>
              </a:ext>
            </a:extLst>
          </p:cNvPr>
          <p:cNvSpPr/>
          <p:nvPr>
            <p:ph idx="16" type="body"/>
          </p:nvPr>
        </p:nvSpPr>
        <p:spPr>
          <a:xfrm rot="0"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3" name="Google Shape;1402;p287">
            <a:extLst>
              <a:ext uri="{B4CA4959-DBAD-4BB0-AED6-6025A9BA493B}">
                <a16:creationId xmlns:a16="http://schemas.microsoft.com/office/drawing/2010/main" id="{07FF4194-9948-4342-9322-DA20724891ED}"/>
              </a:ext>
            </a:extLst>
          </p:cNvPr>
          <p:cNvSpPr/>
          <p:nvPr>
            <p:ph idx="17" type="body"/>
          </p:nvPr>
        </p:nvSpPr>
        <p:spPr>
          <a:xfrm rot="0"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4" name="Google Shape;1403;p287">
            <a:extLst>
              <a:ext uri="{2BA94DB5-8299-40E8-8EFD-4FAD8649C98D}">
                <a16:creationId xmlns:a16="http://schemas.microsoft.com/office/drawing/2010/main" id="{F5A8A720-626A-4C69-8797-D251816FD605}"/>
              </a:ext>
            </a:extLst>
          </p:cNvPr>
          <p:cNvSpPr/>
          <p:nvPr>
            <p:ph idx="18" type="body"/>
          </p:nvPr>
        </p:nvSpPr>
        <p:spPr>
          <a:xfrm rot="0"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5" name="Google Shape;1404;p287">
            <a:extLst>
              <a:ext uri="{A51BFBF8-86F1-4091-BF84-B0350BC8EAAF}">
                <a16:creationId xmlns:a16="http://schemas.microsoft.com/office/drawing/2010/main" id="{341DDFED-141A-49BE-BC17-76CFD7C0A074}"/>
              </a:ext>
            </a:extLst>
          </p:cNvPr>
          <p:cNvSpPr/>
          <p:nvPr>
            <p:ph idx="19" type="body"/>
          </p:nvPr>
        </p:nvSpPr>
        <p:spPr>
          <a:xfrm rot="0"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6" name="Google Shape;1405;p287">
            <a:extLst>
              <a:ext uri="{6FC89CD3-494D-4666-88FB-5B1951500E9C}">
                <a16:creationId xmlns:a16="http://schemas.microsoft.com/office/drawing/2010/main" id="{52A924CC-363B-4C90-B44E-E91FF038947B}"/>
              </a:ext>
            </a:extLst>
          </p:cNvPr>
          <p:cNvSpPr/>
          <p:nvPr>
            <p:ph idx="20" type="body"/>
          </p:nvPr>
        </p:nvSpPr>
        <p:spPr>
          <a:xfrm rot="0"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ADE406F4-2C64-40FA-B937-3071CB9A607B}">
        <p14:creationId xmlns:p14="http://schemas.microsoft.com/office/powerpoint/2010/main" val="1694365905432"/>
      </p:ext>
    </p:extLst>
  </p:cSld>
  <p:clrMapOvr>
    <a:masterClrMapping/>
  </p:clrMapOvr>
</p:sldLayout>
</file>

<file path=ppt/slideLayouts/slideLayout7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407;p288">
            <a:extLst>
              <a:ext uri="{E398A35F-F8A7-41CA-A902-AA23104A6B88}">
                <a16:creationId xmlns:a16="http://schemas.microsoft.com/office/drawing/2010/main" id="{F1164BAF-1E0E-4C3A-91F1-A630B2AC0533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8;p288">
            <a:extLst>
              <a:ext uri="{5890DE3A-B5D1-4F5A-BDEF-86D7491971D3}">
                <a16:creationId xmlns:a16="http://schemas.microsoft.com/office/drawing/2010/main" id="{BAAA933F-CA88-4863-88CA-6BA3EABF0441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409;p288">
            <a:extLst>
              <a:ext uri="{83E68189-CE1F-4CE9-961B-E57C4F11271C}">
                <a16:creationId xmlns:a16="http://schemas.microsoft.com/office/drawing/2010/main" id="{72E798A4-7CF8-4ED9-A05A-57029B2A0D75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410;p288">
            <a:extLst>
              <a:ext uri="{6FC80F54-33E0-480F-9870-70049626F127}">
                <a16:creationId xmlns:a16="http://schemas.microsoft.com/office/drawing/2010/main" id="{A56F6B35-EA3E-4BAD-9F7C-9A94948BF84D}"/>
              </a:ext>
            </a:extLst>
          </p:cNvPr>
          <p:cNvGrpSpPr/>
          <p:nvPr/>
        </p:nvGrpSpPr>
        <p:grpSpPr>
          <a:xfrm rot="0"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6" name="Google Shape;1411;p288">
              <a:extLst>
                <a:ext uri="{72DC6F2C-661C-491F-95AC-54308F95247A}">
                  <a16:creationId xmlns:a16="http://schemas.microsoft.com/office/drawing/2010/main" id="{D64C59C8-4FF6-47FB-9B48-0F8B358C25C0}"/>
                </a:ext>
              </a:extLst>
            </p:cNvPr>
            <p:cNvGrpSpPr/>
            <p:nvPr/>
          </p:nvGrpSpPr>
          <p:grpSpPr>
            <a:xfrm rot="0"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7" name="Google Shape;1412;p288">
                <a:extLst>
                  <a:ext uri="{AF7F8B7A-CB77-4C2C-A8C2-17617441F06B}">
                    <a16:creationId xmlns:a16="http://schemas.microsoft.com/office/drawing/2010/main" id="{49483172-208F-4010-850A-2E5B175EE228}"/>
                  </a:ext>
                </a:extLst>
              </p:cNvPr>
              <p:cNvGrpSpPr/>
              <p:nvPr/>
            </p:nvGrpSpPr>
            <p:grpSpPr>
              <a:xfrm rot="0">
                <a:off x="6252959" y="1066147"/>
                <a:ext cx="81925" cy="2955886"/>
                <a:chOff x="6252959" y="1066147"/>
                <a:chExt cx="81925" cy="2955886"/>
              </a:xfrm>
            </p:grpSpPr>
            <p:sp>
              <p:nvSpPr>
                <p:cNvPr id="8" name="Google Shape;1413;p288">
                  <a:extLst>
                    <a:ext uri="{438EFBE2-41AF-4DD5-BDC5-BE3685402C73}">
                      <a16:creationId xmlns:a16="http://schemas.microsoft.com/office/drawing/2010/main" id="{6072AFAF-1278-4285-A88F-75B1ED82FA00}"/>
                    </a:ext>
                  </a:extLst>
                </p:cNvPr>
                <p:cNvSpPr/>
                <p:nvPr/>
              </p:nvSpPr>
              <p:spPr>
                <a:xfrm rot="0">
                  <a:off x="6252959" y="1784637"/>
                  <a:ext cx="81925" cy="81925"/>
                </a:xfrm>
                <a:prstGeom prst="ellipse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414;p288">
                  <a:extLst>
                    <a:ext uri="{E710F051-029E-4AFD-9BA3-A00569794BBF}">
                      <a16:creationId xmlns:a16="http://schemas.microsoft.com/office/drawing/2010/main" id="{A80E884D-109B-47AB-BF29-2A24B27676AD}"/>
                    </a:ext>
                  </a:extLst>
                </p:cNvPr>
                <p:cNvSpPr/>
                <p:nvPr/>
              </p:nvSpPr>
              <p:spPr>
                <a:xfrm rot="0">
                  <a:off x="6252959" y="2503126"/>
                  <a:ext cx="81925" cy="8192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0" name="Google Shape;1415;p288">
                  <a:extLst>
                    <a:ext uri="{F826BB9E-D293-4390-89B5-EAAE012D95D2}">
                      <a16:creationId xmlns:a16="http://schemas.microsoft.com/office/drawing/2010/main" id="{2B35AAD3-FB59-4DDF-869F-E60EF309BB2E}"/>
                    </a:ext>
                  </a:extLst>
                </p:cNvPr>
                <p:cNvSpPr/>
                <p:nvPr/>
              </p:nvSpPr>
              <p:spPr>
                <a:xfrm rot="0">
                  <a:off x="6252959" y="3221617"/>
                  <a:ext cx="81925" cy="81925"/>
                </a:xfrm>
                <a:prstGeom prst="ellipse">
                  <a:avLst/>
                </a:prstGeom>
                <a:solidFill>
                  <a:srgbClr val="223669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1" name="Google Shape;1416;p288">
                  <a:extLst>
                    <a:ext uri="{DF530559-203E-4714-8CFD-00B747F210A3}">
                      <a16:creationId xmlns:a16="http://schemas.microsoft.com/office/drawing/2010/main" id="{66DED4AA-CDED-45D2-B58D-36C6779D9097}"/>
                    </a:ext>
                  </a:extLst>
                </p:cNvPr>
                <p:cNvSpPr/>
                <p:nvPr/>
              </p:nvSpPr>
              <p:spPr>
                <a:xfrm rot="0">
                  <a:off x="6252959" y="3940107"/>
                  <a:ext cx="81925" cy="81925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2" name="Google Shape;1417;p288">
                  <a:extLst>
                    <a:ext uri="{EACCA8D9-B383-4F2B-A2CD-CD39D260CC02}">
                      <a16:creationId xmlns:a16="http://schemas.microsoft.com/office/drawing/2010/main" id="{00DB19FA-9AC4-4D20-BB1B-27599712EE9A}"/>
                    </a:ext>
                  </a:extLst>
                </p:cNvPr>
                <p:cNvSpPr/>
                <p:nvPr/>
              </p:nvSpPr>
              <p:spPr>
                <a:xfrm rot="0">
                  <a:off x="6252959" y="1066147"/>
                  <a:ext cx="81925" cy="8192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13" name="Google Shape;1418;p288">
                <a:extLst>
                  <a:ext uri="{B93B5809-913C-4714-AFC9-4631996731D8}">
                    <a16:creationId xmlns:a16="http://schemas.microsoft.com/office/drawing/2010/main" id="{E01B0D3C-3256-4C0E-BC29-9FEDCF279875}"/>
                  </a:ext>
                </a:extLst>
              </p:cNvPr>
              <p:cNvGrpSpPr/>
              <p:nvPr/>
            </p:nvGrpSpPr>
            <p:grpSpPr>
              <a:xfrm rot="0">
                <a:off x="2801099" y="1066147"/>
                <a:ext cx="81925" cy="2955886"/>
                <a:chOff x="2801099" y="1066147"/>
                <a:chExt cx="81925" cy="2955886"/>
              </a:xfrm>
            </p:grpSpPr>
            <p:sp>
              <p:nvSpPr>
                <p:cNvPr id="14" name="Google Shape;1419;p288">
                  <a:extLst>
                    <a:ext uri="{A6787988-821F-4092-B449-D83A36630F8B}">
                      <a16:creationId xmlns:a16="http://schemas.microsoft.com/office/drawing/2010/main" id="{E17D47A3-3CF7-4F8F-967E-31682FE2E1B6}"/>
                    </a:ext>
                  </a:extLst>
                </p:cNvPr>
                <p:cNvSpPr/>
                <p:nvPr/>
              </p:nvSpPr>
              <p:spPr>
                <a:xfrm rot="0">
                  <a:off x="2801099" y="1784637"/>
                  <a:ext cx="81925" cy="81925"/>
                </a:xfrm>
                <a:prstGeom prst="ellipse">
                  <a:avLst/>
                </a:prstGeom>
                <a:solidFill>
                  <a:srgbClr val="223669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420;p288">
                  <a:extLst>
                    <a:ext uri="{9FE7B34E-FE2B-426E-9521-47CBB15D3A6E}">
                      <a16:creationId xmlns:a16="http://schemas.microsoft.com/office/drawing/2010/main" id="{0F315CA3-8BFF-4D4F-8704-63C2A6813DF4}"/>
                    </a:ext>
                  </a:extLst>
                </p:cNvPr>
                <p:cNvSpPr/>
                <p:nvPr/>
              </p:nvSpPr>
              <p:spPr>
                <a:xfrm rot="0">
                  <a:off x="2801099" y="2503126"/>
                  <a:ext cx="81925" cy="8192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6" name="Google Shape;1421;p288">
                  <a:extLst>
                    <a:ext uri="{146EB87C-792E-469C-9BA2-6AE477922032}">
                      <a16:creationId xmlns:a16="http://schemas.microsoft.com/office/drawing/2010/main" id="{42064821-5204-4EF0-91D9-2CAEE37B9BE9}"/>
                    </a:ext>
                  </a:extLst>
                </p:cNvPr>
                <p:cNvSpPr/>
                <p:nvPr/>
              </p:nvSpPr>
              <p:spPr>
                <a:xfrm rot="0">
                  <a:off x="2801099" y="3221617"/>
                  <a:ext cx="81925" cy="81925"/>
                </a:xfrm>
                <a:prstGeom prst="ellipse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7" name="Google Shape;1422;p288">
                  <a:extLst>
                    <a:ext uri="{1D5C2452-8A9F-457D-A582-B8379979FF72}">
                      <a16:creationId xmlns:a16="http://schemas.microsoft.com/office/drawing/2010/main" id="{7EA1F032-270E-414A-8D40-EA2746D604EC}"/>
                    </a:ext>
                  </a:extLst>
                </p:cNvPr>
                <p:cNvSpPr/>
                <p:nvPr/>
              </p:nvSpPr>
              <p:spPr>
                <a:xfrm rot="0">
                  <a:off x="2801099" y="3940107"/>
                  <a:ext cx="81925" cy="8192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1423;p288">
                  <a:extLst>
                    <a:ext uri="{408D98A2-7A4D-4E4D-B30B-992DC8D39DDC}">
                      <a16:creationId xmlns:a16="http://schemas.microsoft.com/office/drawing/2010/main" id="{D66D34FF-B4BD-4418-B9B2-55EC4A260C0F}"/>
                    </a:ext>
                  </a:extLst>
                </p:cNvPr>
                <p:cNvSpPr/>
                <p:nvPr/>
              </p:nvSpPr>
              <p:spPr>
                <a:xfrm rot="0">
                  <a:off x="2801099" y="1066147"/>
                  <a:ext cx="81925" cy="81925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="ctr" bIns="45700" lIns="91425" rIns="91425" rtlCol="0" spcFirstLastPara="true" tIns="45700" vert="horz" wrap="square">
                  <a:noAutofit/>
                </a:bodyPr>
                <a:lstStyle/>
                <a:p>
                  <a:pPr algn="ctr" indent="0" lvl="0" marL="0" marR="0" rtl="false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b="0" cap="none" dirty="0" i="0" lang="en-US" strike="noStrike" sz="1400" u="none">
                      <a:solidFill>
                        <a:schemeClr val="lt1"/>
                      </a:solidFill>
                      <a:latin typeface="Public Sans"/>
                    </a:rPr>
                    <a:t/>
                  </a:r>
                  <a:endPara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</p:grpSp>
        <p:grpSp>
          <p:nvGrpSpPr>
            <p:cNvPr id="19" name="Google Shape;1424;p288">
              <a:extLst>
                <a:ext uri="{61A49803-5218-4AF4-B115-CC5B47B790C1}">
                  <a16:creationId xmlns:a16="http://schemas.microsoft.com/office/drawing/2010/main" id="{95957B18-98F6-4DD6-ABC8-7905100354E9}"/>
                </a:ext>
              </a:extLst>
            </p:cNvPr>
            <p:cNvGrpSpPr/>
            <p:nvPr/>
          </p:nvGrpSpPr>
          <p:grpSpPr>
            <a:xfrm rot="0"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20" name="Google Shape;1425;p288">
                <a:extLst>
                  <a:ext uri="{5DFAE2AE-89A9-4E80-9BA1-2761F3053C50}">
                    <a16:creationId xmlns:a16="http://schemas.microsoft.com/office/drawing/2010/main" id="{CD2ADD46-6C69-48F4-B387-35AF3E329015}"/>
                  </a:ext>
                </a:extLst>
              </p:cNvPr>
              <p:cNvSpPr/>
              <p:nvPr/>
            </p:nvSpPr>
            <p:spPr>
              <a:xfrm rot="0"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b="b" l="0" r="r" t="0"/>
                <a:pathLst>
                  <a:path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1" name="Google Shape;1426;p288">
                <a:extLst>
                  <a:ext uri="{71F8022F-961F-4FDE-95B7-2F93D5545EAB}">
                    <a16:creationId xmlns:a16="http://schemas.microsoft.com/office/drawing/2010/main" id="{DC56302F-B8B5-4E4E-BDF5-64DD8F9779AD}"/>
                  </a:ext>
                </a:extLst>
              </p:cNvPr>
              <p:cNvSpPr/>
              <p:nvPr/>
            </p:nvSpPr>
            <p:spPr>
              <a:xfrm rot="0">
                <a:off x="3510752" y="1490314"/>
                <a:ext cx="1060347" cy="1239954"/>
              </a:xfrm>
              <a:custGeom>
                <a:avLst/>
                <a:gdLst/>
                <a:ahLst/>
                <a:cxnLst/>
                <a:rect b="b" l="0" r="r" t="0"/>
                <a:pathLst>
                  <a:path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2" name="Google Shape;1427;p288">
                <a:extLst>
                  <a:ext uri="{F3F8C73F-3783-4023-B45E-2A3311B11BD0}">
                    <a16:creationId xmlns:a16="http://schemas.microsoft.com/office/drawing/2010/main" id="{00AEF894-B760-4C2A-AE9E-22B573763698}"/>
                  </a:ext>
                </a:extLst>
              </p:cNvPr>
              <p:cNvSpPr/>
              <p:nvPr/>
            </p:nvSpPr>
            <p:spPr>
              <a:xfrm rot="0"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b="b" l="0" r="r" t="0"/>
                <a:pathLst>
                  <a:path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3" name="Google Shape;1428;p288">
                <a:extLst>
                  <a:ext uri="{C05B54C0-FC2D-4628-833B-E1040D87C475}">
                    <a16:creationId xmlns:a16="http://schemas.microsoft.com/office/drawing/2010/main" id="{171C616D-E194-4061-AAFE-B69C23D8DA69}"/>
                  </a:ext>
                </a:extLst>
              </p:cNvPr>
              <p:cNvSpPr/>
              <p:nvPr/>
            </p:nvSpPr>
            <p:spPr>
              <a:xfrm rot="0">
                <a:off x="3519391" y="2733866"/>
                <a:ext cx="1051710" cy="1244273"/>
              </a:xfrm>
              <a:custGeom>
                <a:avLst/>
                <a:gdLst/>
                <a:ahLst/>
                <a:cxnLst/>
                <a:rect b="b" l="0" r="r" t="0"/>
                <a:pathLst>
                  <a:path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4" name="Google Shape;1429;p288">
                <a:extLst>
                  <a:ext uri="{970E597D-3474-490D-9FD1-143AA71F256D}">
                    <a16:creationId xmlns:a16="http://schemas.microsoft.com/office/drawing/2010/main" id="{8361BADA-3A7B-4F3B-B06D-CF9301EDDB3D}"/>
                  </a:ext>
                </a:extLst>
              </p:cNvPr>
              <p:cNvSpPr/>
              <p:nvPr/>
            </p:nvSpPr>
            <p:spPr>
              <a:xfrm rot="0">
                <a:off x="4162941" y="1398533"/>
                <a:ext cx="806958" cy="1331734"/>
              </a:xfrm>
              <a:custGeom>
                <a:avLst/>
                <a:gdLst/>
                <a:ahLst/>
                <a:cxnLst/>
                <a:rect b="b" l="0" r="r" t="0"/>
                <a:pathLst>
                  <a:path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5" name="Google Shape;1430;p288">
                <a:extLst>
                  <a:ext uri="{8F7F9815-526C-4F20-86B2-EDCBAE377B69}">
                    <a16:creationId xmlns:a16="http://schemas.microsoft.com/office/drawing/2010/main" id="{5E149E9A-10AB-49E1-A33D-518A848FC314}"/>
                  </a:ext>
                </a:extLst>
              </p:cNvPr>
              <p:cNvSpPr/>
              <p:nvPr/>
            </p:nvSpPr>
            <p:spPr>
              <a:xfrm rot="0"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b="b" l="0" r="r" t="0"/>
                <a:pathLst>
                  <a:path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rgbClr val="c88c32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6" name="Google Shape;1431;p288">
                <a:extLst>
                  <a:ext uri="{5D88DFB6-2F4C-4FBD-82CF-7F9F83FF6BD7}">
                    <a16:creationId xmlns:a16="http://schemas.microsoft.com/office/drawing/2010/main" id="{17DF3ED8-F41A-41A4-87E4-FAB30D7351F5}"/>
                  </a:ext>
                </a:extLst>
              </p:cNvPr>
              <p:cNvSpPr/>
              <p:nvPr/>
            </p:nvSpPr>
            <p:spPr>
              <a:xfrm rot="0"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b="b" l="0" r="r" t="0"/>
                <a:pathLst>
                  <a:path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rgbClr val="c88c32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7" name="Google Shape;1432;p288">
                <a:extLst>
                  <a:ext uri="{E9EF1CB4-9D9D-49C0-9F6D-8DCF8EADE92D}">
                    <a16:creationId xmlns:a16="http://schemas.microsoft.com/office/drawing/2010/main" id="{C90859BA-D387-42BA-BA70-98EBD7BE53B1}"/>
                  </a:ext>
                </a:extLst>
              </p:cNvPr>
              <p:cNvSpPr/>
              <p:nvPr/>
            </p:nvSpPr>
            <p:spPr>
              <a:xfrm rot="0">
                <a:off x="4574699" y="2727028"/>
                <a:ext cx="1306900" cy="768806"/>
              </a:xfrm>
              <a:custGeom>
                <a:avLst/>
                <a:gdLst/>
                <a:ahLst/>
                <a:cxnLst/>
                <a:rect b="b" l="0" r="r" t="0"/>
                <a:pathLst>
                  <a:path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8" name="Google Shape;1433;p288">
                <a:extLst>
                  <a:ext uri="{997C17A4-9148-4BFC-86D1-AFB5D3BC3409}">
                    <a16:creationId xmlns:a16="http://schemas.microsoft.com/office/drawing/2010/main" id="{D7F2686E-3B60-4D4E-819C-12CAB6BC9278}"/>
                  </a:ext>
                </a:extLst>
              </p:cNvPr>
              <p:cNvSpPr/>
              <p:nvPr/>
            </p:nvSpPr>
            <p:spPr>
              <a:xfrm rot="0">
                <a:off x="4572900" y="1485996"/>
                <a:ext cx="1052789" cy="1244273"/>
              </a:xfrm>
              <a:custGeom>
                <a:avLst/>
                <a:gdLst/>
                <a:ahLst/>
                <a:cxnLst/>
                <a:rect b="b" l="0" r="r" t="0"/>
                <a:pathLst>
                  <a:path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9" name="Google Shape;1434;p288">
                <a:extLst>
                  <a:ext uri="{04E7B727-B61E-4FD8-894F-2FBDB8DF542F}">
                    <a16:creationId xmlns:a16="http://schemas.microsoft.com/office/drawing/2010/main" id="{9B611B46-8F2C-4D64-9DB8-D5196D9DB563}"/>
                  </a:ext>
                </a:extLst>
              </p:cNvPr>
              <p:cNvSpPr/>
              <p:nvPr/>
            </p:nvSpPr>
            <p:spPr>
              <a:xfrm rot="0">
                <a:off x="4574699" y="2733146"/>
                <a:ext cx="1059268" cy="1240673"/>
              </a:xfrm>
              <a:custGeom>
                <a:avLst/>
                <a:gdLst/>
                <a:ahLst/>
                <a:cxnLst/>
                <a:rect b="b" l="0" r="r" t="0"/>
                <a:pathLst>
                  <a:path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0" name="Google Shape;1435;p288">
                <a:extLst>
                  <a:ext uri="{1E2A9B6B-2C21-4CA2-A3F2-152792FC7DE4}">
                    <a16:creationId xmlns:a16="http://schemas.microsoft.com/office/drawing/2010/main" id="{CD1060CE-A2EA-4711-9B9D-5E779FC43752}"/>
                  </a:ext>
                </a:extLst>
              </p:cNvPr>
              <p:cNvSpPr/>
              <p:nvPr/>
            </p:nvSpPr>
            <p:spPr>
              <a:xfrm rot="0">
                <a:off x="4174099" y="2733866"/>
                <a:ext cx="807679" cy="1332815"/>
              </a:xfrm>
              <a:custGeom>
                <a:avLst/>
                <a:gdLst/>
                <a:ahLst/>
                <a:cxnLst/>
                <a:rect b="b" l="0" r="r" t="0"/>
                <a:pathLst>
                  <a:path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1" name="Google Shape;1436;p288">
                <a:extLst>
                  <a:ext uri="{3F7E654E-9484-4B04-907E-89EB1751E2E0}">
                    <a16:creationId xmlns:a16="http://schemas.microsoft.com/office/drawing/2010/main" id="{09497093-B89A-4528-AB9F-24D1BF6FB741}"/>
                  </a:ext>
                </a:extLst>
              </p:cNvPr>
              <p:cNvSpPr/>
              <p:nvPr/>
            </p:nvSpPr>
            <p:spPr>
              <a:xfrm rot="0"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2" name="Google Shape;1437;p288">
                <a:extLst>
                  <a:ext uri="{D6E30565-230E-4A62-A517-857BFA48A218}">
                    <a16:creationId xmlns:a16="http://schemas.microsoft.com/office/drawing/2010/main" id="{D4E75D17-2B22-4ABB-9461-3BD2F251DD25}"/>
                  </a:ext>
                </a:extLst>
              </p:cNvPr>
              <p:cNvSpPr/>
              <p:nvPr/>
            </p:nvSpPr>
            <p:spPr>
              <a:xfrm rot="0">
                <a:off x="3770260" y="1712390"/>
                <a:ext cx="459988" cy="459267"/>
              </a:xfrm>
              <a:custGeom>
                <a:avLst/>
                <a:gdLst/>
                <a:ahLst/>
                <a:cxnLst/>
                <a:rect b="b" l="0" r="r" t="0"/>
                <a:pathLst>
                  <a:path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3" name="Google Shape;1438;p288">
                <a:extLst>
                  <a:ext uri="{75667503-A8F9-49BB-BF89-418DDD0543DE}">
                    <a16:creationId xmlns:a16="http://schemas.microsoft.com/office/drawing/2010/main" id="{4DD4058E-D379-40EA-A0E9-1EE7A82B920A}"/>
                  </a:ext>
                </a:extLst>
              </p:cNvPr>
              <p:cNvSpPr/>
              <p:nvPr/>
            </p:nvSpPr>
            <p:spPr>
              <a:xfrm rot="0">
                <a:off x="3418969" y="2200452"/>
                <a:ext cx="454948" cy="455309"/>
              </a:xfrm>
              <a:custGeom>
                <a:avLst/>
                <a:gdLst/>
                <a:ahLst/>
                <a:cxnLst/>
                <a:rect b="b" l="0" r="r" t="0"/>
                <a:pathLst>
                  <a:path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4" name="Google Shape;1439;p288">
                <a:extLst>
                  <a:ext uri="{B53658B0-6BA3-4E3E-AE2D-9219EDA08E8C}">
                    <a16:creationId xmlns:a16="http://schemas.microsoft.com/office/drawing/2010/main" id="{3717373F-3820-4BF9-AC17-A677A64FB9F9}"/>
                  </a:ext>
                </a:extLst>
              </p:cNvPr>
              <p:cNvSpPr/>
              <p:nvPr/>
            </p:nvSpPr>
            <p:spPr>
              <a:xfrm rot="0">
                <a:off x="3417170" y="2801893"/>
                <a:ext cx="454948" cy="454948"/>
              </a:xfrm>
              <a:custGeom>
                <a:avLst/>
                <a:gdLst/>
                <a:ahLst/>
                <a:cxnLst/>
                <a:rect b="b" l="0" r="r" t="0"/>
                <a:pathLst>
                  <a:path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5" name="Google Shape;1440;p288">
                <a:extLst>
                  <a:ext uri="{00ED0DD8-F309-4890-911C-A3647E1F532E}">
                    <a16:creationId xmlns:a16="http://schemas.microsoft.com/office/drawing/2010/main" id="{ACC66DA3-C5FB-4ED4-A882-CDFAA5838A6F}"/>
                  </a:ext>
                </a:extLst>
              </p:cNvPr>
              <p:cNvSpPr/>
              <p:nvPr/>
            </p:nvSpPr>
            <p:spPr>
              <a:xfrm rot="0">
                <a:off x="3767739" y="3286716"/>
                <a:ext cx="459988" cy="460348"/>
              </a:xfrm>
              <a:custGeom>
                <a:avLst/>
                <a:gdLst/>
                <a:ahLst/>
                <a:cxnLst/>
                <a:rect b="b" l="0" r="r" t="0"/>
                <a:pathLst>
                  <a:path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6" name="Google Shape;1441;p288">
                <a:extLst>
                  <a:ext uri="{01090C66-B887-4382-8167-39F385D4533D}">
                    <a16:creationId xmlns:a16="http://schemas.microsoft.com/office/drawing/2010/main" id="{AEC0B45F-6B8E-4A20-85FD-15F2B3228204}"/>
                  </a:ext>
                </a:extLst>
              </p:cNvPr>
              <p:cNvSpPr/>
              <p:nvPr/>
            </p:nvSpPr>
            <p:spPr>
              <a:xfrm rot="0"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7" name="Google Shape;1442;p288">
                <a:extLst>
                  <a:ext uri="{B22EF457-26D4-4853-8D11-A52FE1692FE8}">
                    <a16:creationId xmlns:a16="http://schemas.microsoft.com/office/drawing/2010/main" id="{E26ACDDA-9994-464C-83F5-7FE6EA8AD640}"/>
                  </a:ext>
                </a:extLst>
              </p:cNvPr>
              <p:cNvSpPr/>
              <p:nvPr/>
            </p:nvSpPr>
            <p:spPr>
              <a:xfrm rot="0">
                <a:off x="4911232" y="3288516"/>
                <a:ext cx="459988" cy="459988"/>
              </a:xfrm>
              <a:custGeom>
                <a:avLst/>
                <a:gdLst/>
                <a:ahLst/>
                <a:cxnLst/>
                <a:rect b="b" l="0" r="r" t="0"/>
                <a:pathLst>
                  <a:path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8" name="Google Shape;1443;p288">
                <a:extLst>
                  <a:ext uri="{957936D2-39C4-49E6-ABA2-006F6BABAB8F}">
                    <a16:creationId xmlns:a16="http://schemas.microsoft.com/office/drawing/2010/main" id="{6CB2FF67-9E2E-4B30-8BE3-1C3B2F76F8D8}"/>
                  </a:ext>
                </a:extLst>
              </p:cNvPr>
              <p:cNvSpPr/>
              <p:nvPr/>
            </p:nvSpPr>
            <p:spPr>
              <a:xfrm rot="0">
                <a:off x="5268641" y="2805132"/>
                <a:ext cx="454948" cy="454229"/>
              </a:xfrm>
              <a:custGeom>
                <a:avLst/>
                <a:gdLst/>
                <a:ahLst/>
                <a:cxnLst/>
                <a:rect b="b" l="0" r="r" t="0"/>
                <a:pathLst>
                  <a:path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9" name="Google Shape;1444;p288">
                <a:extLst>
                  <a:ext uri="{11D70BDA-9D10-4845-AEAF-063E4C04868F}">
                    <a16:creationId xmlns:a16="http://schemas.microsoft.com/office/drawing/2010/main" id="{D4CADB02-46EB-4ADC-80AA-B4B9F4A4D7EB}"/>
                  </a:ext>
                </a:extLst>
              </p:cNvPr>
              <p:cNvSpPr/>
              <p:nvPr/>
            </p:nvSpPr>
            <p:spPr>
              <a:xfrm rot="0">
                <a:off x="5269360" y="2202972"/>
                <a:ext cx="454948" cy="455309"/>
              </a:xfrm>
              <a:custGeom>
                <a:avLst/>
                <a:gdLst/>
                <a:ahLst/>
                <a:cxnLst/>
                <a:rect b="b" l="0" r="r" t="0"/>
                <a:pathLst>
                  <a:path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0" name="Google Shape;1445;p288">
                <a:extLst>
                  <a:ext uri="{2E6B2DF2-DC06-4B8A-B3A2-821A757234F9}">
                    <a16:creationId xmlns:a16="http://schemas.microsoft.com/office/drawing/2010/main" id="{5B78D0FA-11D8-4A8E-81BE-BF7FD4085626}"/>
                  </a:ext>
                </a:extLst>
              </p:cNvPr>
              <p:cNvSpPr/>
              <p:nvPr/>
            </p:nvSpPr>
            <p:spPr>
              <a:xfrm rot="0">
                <a:off x="4913751" y="1713829"/>
                <a:ext cx="460348" cy="459627"/>
              </a:xfrm>
              <a:custGeom>
                <a:avLst/>
                <a:gdLst/>
                <a:ahLst/>
                <a:cxnLst/>
                <a:rect b="b" l="0" r="r" t="0"/>
                <a:pathLst>
                  <a:path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1" name="Google Shape;1446;p288">
                <a:extLst>
                  <a:ext uri="{64E4407D-F9FC-4D98-B3BD-C3F28DCF293A}">
                    <a16:creationId xmlns:a16="http://schemas.microsoft.com/office/drawing/2010/main" id="{2AD6DC61-2A77-46F7-956B-D0E94ECD7824}"/>
                  </a:ext>
                </a:extLst>
              </p:cNvPr>
              <p:cNvSpPr/>
              <p:nvPr/>
            </p:nvSpPr>
            <p:spPr>
              <a:xfrm rot="0">
                <a:off x="3910178" y="2033807"/>
                <a:ext cx="1323643" cy="1396880"/>
              </a:xfrm>
              <a:custGeom>
                <a:avLst/>
                <a:gdLst/>
                <a:ahLst/>
                <a:cxnLst/>
                <a:rect b="b" l="0" r="r" t="0"/>
                <a:pathLst>
                  <a:path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>
                  <a:srgbClr val="000000">
                    <a:alpha val="15293"/>
                  </a:srgbClr>
                </a:outerShdw>
              </a:effectLst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2" name="Google Shape;1447;p288">
                <a:extLst>
                  <a:ext uri="{369288EB-00CC-4EB5-98C0-82B558B8A3F3}">
                    <a16:creationId xmlns:a16="http://schemas.microsoft.com/office/drawing/2010/main" id="{1CD93833-C285-48DF-8B04-01F8004AFD60}"/>
                  </a:ext>
                </a:extLst>
              </p:cNvPr>
              <p:cNvSpPr/>
              <p:nvPr/>
            </p:nvSpPr>
            <p:spPr>
              <a:xfrm rot="0"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b="b" l="0" r="r" t="0"/>
                <a:pathLst>
                  <a:path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3" name="Google Shape;1448;p288">
                <a:extLst>
                  <a:ext uri="{939D91C0-D56D-41A5-9BF9-1DC0640D0546}">
                    <a16:creationId xmlns:a16="http://schemas.microsoft.com/office/drawing/2010/main" id="{C5C684C4-9933-4654-850F-116AEEEE0E31}"/>
                  </a:ext>
                </a:extLst>
              </p:cNvPr>
              <p:cNvSpPr/>
              <p:nvPr/>
            </p:nvSpPr>
            <p:spPr>
              <a:xfrm rot="0">
                <a:off x="4717797" y="2279885"/>
                <a:ext cx="228872" cy="178723"/>
              </a:xfrm>
              <a:custGeom>
                <a:avLst/>
                <a:gdLst/>
                <a:ahLst/>
                <a:cxnLst/>
                <a:rect b="b" l="0" r="r" t="0"/>
                <a:pathLst>
                  <a:path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4" name="Google Shape;1449;p288">
                <a:extLst>
                  <a:ext uri="{CBD80A7A-BACB-4531-BF45-DDE7A62F4792}">
                    <a16:creationId xmlns:a16="http://schemas.microsoft.com/office/drawing/2010/main" id="{8E255D45-6CEC-4595-87F2-13C7846E49D6}"/>
                  </a:ext>
                </a:extLst>
              </p:cNvPr>
              <p:cNvSpPr/>
              <p:nvPr/>
            </p:nvSpPr>
            <p:spPr>
              <a:xfrm rot="0">
                <a:off x="4191055" y="2282422"/>
                <a:ext cx="228631" cy="181260"/>
              </a:xfrm>
              <a:custGeom>
                <a:avLst/>
                <a:gdLst/>
                <a:ahLst/>
                <a:cxnLst/>
                <a:rect b="b" l="0" r="r" t="0"/>
                <a:pathLst>
                  <a:path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5" name="Google Shape;1450;p288">
                <a:extLst>
                  <a:ext uri="{1233552A-04CF-4159-B50F-FBD144A0B956}">
                    <a16:creationId xmlns:a16="http://schemas.microsoft.com/office/drawing/2010/main" id="{7AAF93D6-04C0-45BB-8758-599F7F35AE67}"/>
                  </a:ext>
                </a:extLst>
              </p:cNvPr>
              <p:cNvSpPr/>
              <p:nvPr/>
            </p:nvSpPr>
            <p:spPr>
              <a:xfrm rot="0"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b="b" l="0" r="r" t="0"/>
                <a:pathLst>
                  <a:path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6" name="Google Shape;1451;p288">
                <a:extLst>
                  <a:ext uri="{15447EE0-05B0-4AA4-88B0-A0A2E5880D27}">
                    <a16:creationId xmlns:a16="http://schemas.microsoft.com/office/drawing/2010/main" id="{F1BBD8DD-6309-4DF2-9AB5-40098FDD6832}"/>
                  </a:ext>
                </a:extLst>
              </p:cNvPr>
              <p:cNvSpPr/>
              <p:nvPr/>
            </p:nvSpPr>
            <p:spPr>
              <a:xfrm rot="0"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b="b" l="0" r="r" t="0"/>
                <a:pathLst>
                  <a:path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7" name="Google Shape;1452;p288">
                <a:extLst>
                  <a:ext uri="{D79C2524-1B1C-44F3-A59D-4B4474FA2459}">
                    <a16:creationId xmlns:a16="http://schemas.microsoft.com/office/drawing/2010/main" id="{0D52BB75-9D70-483D-A6E8-1F4D9E00238B}"/>
                  </a:ext>
                </a:extLst>
              </p:cNvPr>
              <p:cNvSpPr/>
              <p:nvPr/>
            </p:nvSpPr>
            <p:spPr>
              <a:xfrm rot="0">
                <a:off x="4938446" y="2741737"/>
                <a:ext cx="110811" cy="258478"/>
              </a:xfrm>
              <a:custGeom>
                <a:avLst/>
                <a:gdLst/>
                <a:ahLst/>
                <a:cxnLst/>
                <a:rect b="b" l="0" r="r" t="0"/>
                <a:pathLst>
                  <a:path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8" name="Google Shape;1453;p288">
                <a:extLst>
                  <a:ext uri="{4BDB5A25-A1F1-45AE-A498-06F4365819D6}">
                    <a16:creationId xmlns:a16="http://schemas.microsoft.com/office/drawing/2010/main" id="{E16058BA-3787-4B27-9645-D83A665F8168}"/>
                  </a:ext>
                </a:extLst>
              </p:cNvPr>
              <p:cNvSpPr/>
              <p:nvPr/>
            </p:nvSpPr>
            <p:spPr>
              <a:xfrm rot="0"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b="b" l="0" r="r" t="0"/>
                <a:pathLst>
                  <a:path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9" name="Google Shape;1454;p288">
                <a:extLst>
                  <a:ext uri="{CD936C8D-98D2-456A-9267-B1D8F129FAAB}">
                    <a16:creationId xmlns:a16="http://schemas.microsoft.com/office/drawing/2010/main" id="{E95BC8F3-BAFA-4DA3-A09C-D8BD905BA749}"/>
                  </a:ext>
                </a:extLst>
              </p:cNvPr>
              <p:cNvSpPr/>
              <p:nvPr/>
            </p:nvSpPr>
            <p:spPr>
              <a:xfrm rot="0">
                <a:off x="4720940" y="3001909"/>
                <a:ext cx="227785" cy="179327"/>
              </a:xfrm>
              <a:custGeom>
                <a:avLst/>
                <a:gdLst/>
                <a:ahLst/>
                <a:cxnLst/>
                <a:rect b="b" l="0" r="r" t="0"/>
                <a:pathLst>
                  <a:path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50" name="Google Shape;1455;p288">
                <a:extLst>
                  <a:ext uri="{496507E9-AAC6-4AB8-97EE-E4FAFFCA349C}">
                    <a16:creationId xmlns:a16="http://schemas.microsoft.com/office/drawing/2010/main" id="{0ECAC7BE-BBF6-4A54-810D-255E5BB5E24B}"/>
                  </a:ext>
                </a:extLst>
              </p:cNvPr>
              <p:cNvSpPr/>
              <p:nvPr/>
            </p:nvSpPr>
            <p:spPr>
              <a:xfrm rot="0">
                <a:off x="4193596" y="3003842"/>
                <a:ext cx="231288" cy="179327"/>
              </a:xfrm>
              <a:custGeom>
                <a:avLst/>
                <a:gdLst/>
                <a:ahLst/>
                <a:cxnLst/>
                <a:rect b="b" l="0" r="r" t="0"/>
                <a:pathLst>
                  <a:path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51" name="Google Shape;1456;p288">
                <a:extLst>
                  <a:ext uri="{5B86C2A8-3EB3-446D-9C00-C02016278B0E}">
                    <a16:creationId xmlns:a16="http://schemas.microsoft.com/office/drawing/2010/main" id="{26405F44-1286-4471-B98C-419CB8B6907B}"/>
                  </a:ext>
                </a:extLst>
              </p:cNvPr>
              <p:cNvSpPr/>
              <p:nvPr/>
            </p:nvSpPr>
            <p:spPr>
              <a:xfrm rot="0">
                <a:off x="4437685" y="3157542"/>
                <a:ext cx="269836" cy="52203"/>
              </a:xfrm>
              <a:custGeom>
                <a:avLst/>
                <a:gdLst/>
                <a:ahLst/>
                <a:cxnLst/>
                <a:rect b="b" l="0" r="r" t="0"/>
                <a:pathLst>
                  <a:path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bIns="34275" lIns="68575" rIns="68575" rtlCol="0" spcFirstLastPara="true" tIns="34275" vert="horz" wrap="square">
                <a:noAutofit/>
              </a:bodyPr>
              <a:lstStyle/>
              <a:p>
                <a:pPr algn="l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350" u="none">
                    <a:solidFill>
                      <a:srgbClr val="000000"/>
                    </a:solidFill>
                    <a:latin typeface="Public Sans"/>
                  </a:rPr>
                  <a:t/>
                </a:r>
                <a:endParaRPr b="0" cap="none" dirty="0" i="0" lang="en-US" strike="noStrike" sz="1350" u="none">
                  <a:solidFill>
                    <a:srgbClr val="000000"/>
                  </a:solidFill>
                  <a:latin typeface="Public Sans"/>
                </a:endParaRPr>
              </a:p>
            </p:txBody>
          </p:sp>
        </p:grpSp>
      </p:grpSp>
      <p:sp>
        <p:nvSpPr>
          <p:cNvPr id="52" name="Google Shape;1457;p288">
            <a:extLst>
              <a:ext uri="{ECD83247-2B53-4EE0-A337-A5B9629696BA}">
                <a16:creationId xmlns:a16="http://schemas.microsoft.com/office/drawing/2010/main" id="{3FEF59D3-F456-444F-8349-BC63B8881085}"/>
              </a:ext>
            </a:extLst>
          </p:cNvPr>
          <p:cNvSpPr/>
          <p:nvPr>
            <p:ph idx="11" type="body"/>
          </p:nvPr>
        </p:nvSpPr>
        <p:spPr>
          <a:xfrm rot="0">
            <a:off x="562709" y="121959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3" name="Google Shape;1458;p288">
            <a:extLst>
              <a:ext uri="{FD7DF470-DF2F-4E3E-B392-E68A7E96208D}">
                <a16:creationId xmlns:a16="http://schemas.microsoft.com/office/drawing/2010/main" id="{35B73276-A176-40B8-B4CA-FDA85E36C64A}"/>
              </a:ext>
            </a:extLst>
          </p:cNvPr>
          <p:cNvSpPr/>
          <p:nvPr>
            <p:ph idx="12" type="body"/>
          </p:nvPr>
        </p:nvSpPr>
        <p:spPr>
          <a:xfrm rot="0">
            <a:off x="562709" y="1938082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4" name="Google Shape;1459;p288">
            <a:extLst>
              <a:ext uri="{8ED84D3F-2D8E-4851-8699-9EF60E01F63C}">
                <a16:creationId xmlns:a16="http://schemas.microsoft.com/office/drawing/2010/main" id="{0363E78C-B65F-4BF7-9F78-F559994885E7}"/>
              </a:ext>
            </a:extLst>
          </p:cNvPr>
          <p:cNvSpPr/>
          <p:nvPr>
            <p:ph idx="13" type="body"/>
          </p:nvPr>
        </p:nvSpPr>
        <p:spPr>
          <a:xfrm rot="0">
            <a:off x="562709" y="337506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5" name="Google Shape;1460;p288">
            <a:extLst>
              <a:ext uri="{F87FF9D4-7651-4920-82AA-FA7D4043ABB8}">
                <a16:creationId xmlns:a16="http://schemas.microsoft.com/office/drawing/2010/main" id="{E8DEE246-7E52-45DF-AAB1-6E011A8CA8A9}"/>
              </a:ext>
            </a:extLst>
          </p:cNvPr>
          <p:cNvSpPr/>
          <p:nvPr>
            <p:ph idx="14" type="body"/>
          </p:nvPr>
        </p:nvSpPr>
        <p:spPr>
          <a:xfrm rot="0">
            <a:off x="562709" y="409355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6" name="Google Shape;1461;p288">
            <a:extLst>
              <a:ext uri="{9B394C00-7770-4E29-86B6-1920FABC9852}">
                <a16:creationId xmlns:a16="http://schemas.microsoft.com/office/drawing/2010/main" id="{690330F9-958B-4815-9203-A34455104492}"/>
              </a:ext>
            </a:extLst>
          </p:cNvPr>
          <p:cNvSpPr/>
          <p:nvPr>
            <p:ph idx="15" type="body"/>
          </p:nvPr>
        </p:nvSpPr>
        <p:spPr>
          <a:xfrm rot="0">
            <a:off x="562709" y="265657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7" name="Google Shape;1462;p288">
            <a:extLst>
              <a:ext uri="{AC70C40B-077C-4D41-828E-EC9D8F885E9E}">
                <a16:creationId xmlns:a16="http://schemas.microsoft.com/office/drawing/2010/main" id="{708FDB09-43BE-4B4A-A29F-453BE68B9EC5}"/>
              </a:ext>
            </a:extLst>
          </p:cNvPr>
          <p:cNvSpPr/>
          <p:nvPr>
            <p:ph idx="16" type="body"/>
          </p:nvPr>
        </p:nvSpPr>
        <p:spPr>
          <a:xfrm rot="0">
            <a:off x="6420897" y="121959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8" name="Google Shape;1463;p288">
            <a:extLst>
              <a:ext uri="{E13F895E-FAE6-4AC7-81A3-D49F2BE99F81}">
                <a16:creationId xmlns:a16="http://schemas.microsoft.com/office/drawing/2010/main" id="{CCDAB418-2467-4839-9575-9CC2D0F33D27}"/>
              </a:ext>
            </a:extLst>
          </p:cNvPr>
          <p:cNvSpPr/>
          <p:nvPr>
            <p:ph idx="17" type="body"/>
          </p:nvPr>
        </p:nvSpPr>
        <p:spPr>
          <a:xfrm rot="0">
            <a:off x="6420897" y="1938082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9" name="Google Shape;1464;p288">
            <a:extLst>
              <a:ext uri="{3543C0BB-18E2-44D8-AF69-E197A1214BBE}">
                <a16:creationId xmlns:a16="http://schemas.microsoft.com/office/drawing/2010/main" id="{4545F4E7-FBBB-47D0-8575-AC550DDC0241}"/>
              </a:ext>
            </a:extLst>
          </p:cNvPr>
          <p:cNvSpPr/>
          <p:nvPr>
            <p:ph idx="18" type="body"/>
          </p:nvPr>
        </p:nvSpPr>
        <p:spPr>
          <a:xfrm rot="0">
            <a:off x="6420897" y="337506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0" name="Google Shape;1465;p288">
            <a:extLst>
              <a:ext uri="{8C651A28-57EE-4332-92F9-528BF48BFD98}">
                <a16:creationId xmlns:a16="http://schemas.microsoft.com/office/drawing/2010/main" id="{83CFC0CF-DD4C-4B93-BFF7-2404E01613D2}"/>
              </a:ext>
            </a:extLst>
          </p:cNvPr>
          <p:cNvSpPr/>
          <p:nvPr>
            <p:ph idx="19" type="body"/>
          </p:nvPr>
        </p:nvSpPr>
        <p:spPr>
          <a:xfrm rot="0">
            <a:off x="6420897" y="409355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1" name="Google Shape;1466;p288">
            <a:extLst>
              <a:ext uri="{AB5E2A77-F58C-48C5-94E0-ACB8FA25A24C}">
                <a16:creationId xmlns:a16="http://schemas.microsoft.com/office/drawing/2010/main" id="{E31B4F1E-33C9-461B-A4B4-41DE9AC76524}"/>
              </a:ext>
            </a:extLst>
          </p:cNvPr>
          <p:cNvSpPr/>
          <p:nvPr>
            <p:ph idx="20" type="body"/>
          </p:nvPr>
        </p:nvSpPr>
        <p:spPr>
          <a:xfrm rot="0">
            <a:off x="6420897" y="265657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3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102222F0-DDD0-43BB-AC9E-34F36C63775A}">
        <p14:creationId xmlns:p14="http://schemas.microsoft.com/office/powerpoint/2010/main" val="1694365905441"/>
      </p:ext>
    </p:extLst>
  </p:cSld>
  <p:clrMapOvr>
    <a:masterClrMapping/>
  </p:clrMapOvr>
</p:sldLayout>
</file>

<file path=ppt/slideLayouts/slideLayout7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468;p289">
            <a:extLst>
              <a:ext uri="{A1C066D2-5EFE-4A53-A629-369A8263DA36}">
                <a16:creationId xmlns:a16="http://schemas.microsoft.com/office/drawing/2010/main" id="{E7C1C49A-7EEF-45AB-B5D9-DC27DB7A1E90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69;p289">
            <a:extLst>
              <a:ext uri="{F3AC6C06-0FF4-47B3-9987-B25A61CFE91A}">
                <a16:creationId xmlns:a16="http://schemas.microsoft.com/office/drawing/2010/main" id="{09AFABF4-616C-480C-AB50-481DAB459AA9}"/>
              </a:ext>
            </a:extLst>
          </p:cNvPr>
          <p:cNvSpPr/>
          <p:nvPr>
            <p:ph idx="10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470;p289">
            <a:extLst>
              <a:ext uri="{76B816A7-0CD8-42F5-A4AD-C12B8119ACD1}">
                <a16:creationId xmlns:a16="http://schemas.microsoft.com/office/drawing/2010/main" id="{36529A45-5C66-48C1-B908-EBFE07D221F9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2FC80038-2763-426A-BB68-BD2E52761B73}">
        <p14:creationId xmlns:p14="http://schemas.microsoft.com/office/powerpoint/2010/main" val="1694365905448"/>
      </p:ext>
    </p:extLst>
  </p:cSld>
  <p:clrMapOvr>
    <a:masterClrMapping/>
  </p:clrMapOvr>
</p:sldLayout>
</file>

<file path=ppt/slideLayouts/slideLayout7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2" name="Google Shape;1472;p290">
            <a:extLst>
              <a:ext uri="{1A06B7B3-08F7-49E0-A0F0-7182459DA732}">
                <a16:creationId xmlns:a16="http://schemas.microsoft.com/office/drawing/2010/main" id="{3E9D6E52-0E74-43D6-A47D-C8E610E1A3BE}"/>
              </a:ext>
            </a:extLst>
          </p:cNvPr>
          <p:cNvSpPr/>
          <p:nvPr/>
        </p:nvSpPr>
        <p:spPr>
          <a:xfrm rot="0"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descr="Shape&#10;&#10;Description automatically generated with low confidence" id="3" name="Google Shape;1473;p290">
            <a:extLst>
              <a:ext uri="{5387C928-8112-4A2F-9C10-581C9C042B50}">
                <a16:creationId xmlns:a16="http://schemas.microsoft.com/office/drawing/2010/main" id="{40BC8DC3-D56B-4A6D-85CC-185DC5C63C2D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74;p290">
            <a:extLst>
              <a:ext uri="{FA83B3FC-66D8-4504-9D22-3DBFBF3D6D95}">
                <a16:creationId xmlns:a16="http://schemas.microsoft.com/office/drawing/2010/main" id="{2DF730E3-4DDA-4EFF-A553-CFC69E9366F5}"/>
              </a:ext>
            </a:extLst>
          </p:cNvPr>
          <p:cNvGrpSpPr/>
          <p:nvPr/>
        </p:nvGrpSpPr>
        <p:grpSpPr>
          <a:xfrm rot="0"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75;p290">
              <a:extLst>
                <a:ext uri="{72708EB2-33BE-4443-AD43-6FEA429ED510}">
                  <a16:creationId xmlns:a16="http://schemas.microsoft.com/office/drawing/2010/main" id="{7052E711-1C5F-4787-A03A-A578786EF49F}"/>
                </a:ext>
              </a:extLst>
            </p:cNvPr>
            <p:cNvCxnSpPr/>
            <p:nvPr/>
          </p:nvCxnSpPr>
          <p:spPr>
            <a:xfrm rot="0">
              <a:off x="2263139" y="2042160"/>
              <a:ext cx="4747260" cy="0"/>
            </a:xfrm>
            <a:prstGeom prst="line">
              <a:avLst/>
            </a:prstGeom>
            <a:noFill/>
            <a:ln cap="flat" w="19050">
              <a:solidFill>
                <a:srgbClr val="c88c32"/>
              </a:solidFill>
              <a:prstDash val="solid"/>
              <a:round/>
            </a:ln>
          </p:spPr>
        </p:cxnSp>
        <p:sp>
          <p:nvSpPr>
            <p:cNvPr id="6" name="Google Shape;1476;p290">
              <a:extLst>
                <a:ext uri="{438A1861-F6DF-45E7-9DB1-A9F26B8717B7}">
                  <a16:creationId xmlns:a16="http://schemas.microsoft.com/office/drawing/2010/main" id="{53C287FF-25BB-428A-9E45-C6697B68BFD0}"/>
                </a:ext>
              </a:extLst>
            </p:cNvPr>
            <p:cNvSpPr txBox="1"/>
            <p:nvPr/>
          </p:nvSpPr>
          <p:spPr>
            <a:xfrm rot="0"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4800" u="none">
                  <a:solidFill>
                    <a:srgbClr val="c88c32"/>
                  </a:solidFill>
                  <a:latin typeface="Public Sans"/>
                </a:rPr>
                <a:t>“</a:t>
              </a:r>
              <a:endParaRPr b="1" cap="none" dirty="0" i="1" lang="en-US" strike="noStrike" sz="4800" u="none">
                <a:solidFill>
                  <a:srgbClr val="c88c32"/>
                </a:solidFill>
                <a:latin typeface="Public Sans"/>
              </a:endParaRPr>
            </a:p>
          </p:txBody>
        </p:sp>
      </p:grpSp>
      <p:sp>
        <p:nvSpPr>
          <p:cNvPr id="7" name="Google Shape;1477;p290">
            <a:extLst>
              <a:ext uri="{C6A1B998-AB4A-4787-9351-B9D86E51522C}">
                <a16:creationId xmlns:a16="http://schemas.microsoft.com/office/drawing/2010/main" id="{19339392-BACD-4A57-B72F-C4FAAF4DB281}"/>
              </a:ext>
            </a:extLst>
          </p:cNvPr>
          <p:cNvSpPr/>
          <p:nvPr>
            <p:ph type="body"/>
          </p:nvPr>
        </p:nvSpPr>
        <p:spPr>
          <a:xfrm rot="0"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1" lang="en-US" strike="noStrike" sz="2400" u="none">
                <a:solidFill>
                  <a:schemeClr val="accen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34CE276F-8C7C-452D-AA84-DF8FE8196F19}">
        <p14:creationId xmlns:p14="http://schemas.microsoft.com/office/powerpoint/2010/main" val="1694365905450"/>
      </p:ext>
    </p:extLst>
  </p:cSld>
  <p:clrMapOvr>
    <a:masterClrMapping/>
  </p:clrMapOvr>
</p:sldLayout>
</file>

<file path=ppt/slideLayouts/slideLayout7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2" name="Google Shape;1479;p291">
            <a:extLst>
              <a:ext uri="{4B380A25-1713-4ABC-AA94-D585E1CC0ABC}">
                <a16:creationId xmlns:a16="http://schemas.microsoft.com/office/drawing/2010/main" id="{9F940CE1-17FE-4164-8971-2B0D41758EB3}"/>
              </a:ext>
            </a:extLst>
          </p:cNvPr>
          <p:cNvSpPr/>
          <p:nvPr/>
        </p:nvSpPr>
        <p:spPr>
          <a:xfrm rot="0"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descr="Shape&#10;&#10;Description automatically generated with low confidence" id="3" name="Google Shape;1480;p291">
            <a:extLst>
              <a:ext uri="{C2D08187-B73B-4D16-8FCE-36E81F43B8AC}">
                <a16:creationId xmlns:a16="http://schemas.microsoft.com/office/drawing/2010/main" id="{4E87A4EF-D959-4E47-816C-BFDF86E9741A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81;p291">
            <a:extLst>
              <a:ext uri="{B233F031-8DD3-4085-9124-F55AC25FADD4}">
                <a16:creationId xmlns:a16="http://schemas.microsoft.com/office/drawing/2010/main" id="{A1E978BC-05C2-49CC-8530-62A17CB9C6E2}"/>
              </a:ext>
            </a:extLst>
          </p:cNvPr>
          <p:cNvGrpSpPr/>
          <p:nvPr/>
        </p:nvGrpSpPr>
        <p:grpSpPr>
          <a:xfrm rot="0"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82;p291">
              <a:extLst>
                <a:ext uri="{02FA8F0D-F788-46F3-B993-F69BB74EFCA3}">
                  <a16:creationId xmlns:a16="http://schemas.microsoft.com/office/drawing/2010/main" id="{D75B1D9F-994A-4CBF-A1D5-59DA858B16C6}"/>
                </a:ext>
              </a:extLst>
            </p:cNvPr>
            <p:cNvCxnSpPr/>
            <p:nvPr/>
          </p:nvCxnSpPr>
          <p:spPr>
            <a:xfrm rot="0">
              <a:off x="2263139" y="2042160"/>
              <a:ext cx="4747260" cy="0"/>
            </a:xfrm>
            <a:prstGeom prst="line">
              <a:avLst/>
            </a:prstGeom>
            <a:noFill/>
            <a:ln cap="flat" w="19050">
              <a:solidFill>
                <a:srgbClr val="50afe6"/>
              </a:solidFill>
              <a:prstDash val="solid"/>
              <a:round/>
            </a:ln>
          </p:spPr>
        </p:cxnSp>
        <p:sp>
          <p:nvSpPr>
            <p:cNvPr id="6" name="Google Shape;1483;p291">
              <a:extLst>
                <a:ext uri="{47533D16-D5DD-4955-BF20-BB241293F538}">
                  <a16:creationId xmlns:a16="http://schemas.microsoft.com/office/drawing/2010/main" id="{BA0BF4CD-5A83-4576-8EBC-F9E06633C994}"/>
                </a:ext>
              </a:extLst>
            </p:cNvPr>
            <p:cNvSpPr txBox="1"/>
            <p:nvPr/>
          </p:nvSpPr>
          <p:spPr>
            <a:xfrm rot="0"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4800" u="none">
                  <a:solidFill>
                    <a:srgbClr val="50afe6"/>
                  </a:solidFill>
                  <a:latin typeface="Public Sans"/>
                </a:rPr>
                <a:t>“</a:t>
              </a:r>
              <a:endParaRPr b="1" cap="none" dirty="0" i="1" lang="en-US" strike="noStrike" sz="4800" u="none">
                <a:solidFill>
                  <a:srgbClr val="50afe6"/>
                </a:solidFill>
                <a:latin typeface="Public Sans"/>
              </a:endParaRPr>
            </a:p>
          </p:txBody>
        </p:sp>
      </p:grpSp>
      <p:sp>
        <p:nvSpPr>
          <p:cNvPr id="7" name="Google Shape;1484;p291">
            <a:extLst>
              <a:ext uri="{750C8DF6-FDDC-4962-91DC-2B24190B3067}">
                <a16:creationId xmlns:a16="http://schemas.microsoft.com/office/drawing/2010/main" id="{2FDDB2AE-1089-44F2-935B-40EEE69C8A67}"/>
              </a:ext>
            </a:extLst>
          </p:cNvPr>
          <p:cNvSpPr/>
          <p:nvPr>
            <p:ph type="body"/>
          </p:nvPr>
        </p:nvSpPr>
        <p:spPr>
          <a:xfrm rot="0"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1" lang="en-US" strike="noStrike" sz="2400" u="none">
                <a:solidFill>
                  <a:srgbClr val="223669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B3E8621-F528-4549-8840-B6B63E6FFBA0}">
        <p14:creationId xmlns:p14="http://schemas.microsoft.com/office/powerpoint/2010/main" val="1694365905452"/>
      </p:ext>
    </p:extLst>
  </p:cSld>
  <p:clrMapOvr>
    <a:masterClrMapping/>
  </p:clrMapOvr>
</p:sldLayout>
</file>

<file path=ppt/slideLayouts/slideLayout7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2" name="Google Shape;1486;p292">
            <a:extLst>
              <a:ext uri="{667055E4-BF07-4AC0-8670-AF53667699D8}">
                <a16:creationId xmlns:a16="http://schemas.microsoft.com/office/drawing/2010/main" id="{21867EF1-5802-4BC7-A6B2-067D1D8D8012}"/>
              </a:ext>
            </a:extLst>
          </p:cNvPr>
          <p:cNvSpPr/>
          <p:nvPr/>
        </p:nvSpPr>
        <p:spPr>
          <a:xfrm rot="0"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descr="Shape&#10;&#10;Description automatically generated with low confidence" id="3" name="Google Shape;1487;p292">
            <a:extLst>
              <a:ext uri="{05982C5A-0580-4B2A-BC76-B1774ED055FB}">
                <a16:creationId xmlns:a16="http://schemas.microsoft.com/office/drawing/2010/main" id="{DB8BC401-07C7-4160-BFC6-85E83CD9A7BA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88;p292">
            <a:extLst>
              <a:ext uri="{FC31702F-7C00-4DFD-8043-1D34483DB95A}">
                <a16:creationId xmlns:a16="http://schemas.microsoft.com/office/drawing/2010/main" id="{02DE84B5-AFA8-47D7-A87A-C16081A20C77}"/>
              </a:ext>
            </a:extLst>
          </p:cNvPr>
          <p:cNvGrpSpPr/>
          <p:nvPr/>
        </p:nvGrpSpPr>
        <p:grpSpPr>
          <a:xfrm rot="0"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89;p292">
              <a:extLst>
                <a:ext uri="{3F3C1316-4C90-4CA5-868C-30C0D2D640E6}">
                  <a16:creationId xmlns:a16="http://schemas.microsoft.com/office/drawing/2010/main" id="{555382BF-E475-428A-97BF-C8DE36CFA45B}"/>
                </a:ext>
              </a:extLst>
            </p:cNvPr>
            <p:cNvCxnSpPr/>
            <p:nvPr/>
          </p:nvCxnSpPr>
          <p:spPr>
            <a:xfrm rot="0">
              <a:off x="2263139" y="2042160"/>
              <a:ext cx="4747260" cy="0"/>
            </a:xfrm>
            <a:prstGeom prst="line">
              <a:avLst/>
            </a:prstGeom>
            <a:noFill/>
            <a:ln cap="flat" w="19050">
              <a:solidFill>
                <a:schemeClr val="accent2"/>
              </a:solidFill>
              <a:prstDash val="solid"/>
              <a:round/>
            </a:ln>
          </p:spPr>
        </p:cxnSp>
        <p:sp>
          <p:nvSpPr>
            <p:cNvPr id="6" name="Google Shape;1490;p292">
              <a:extLst>
                <a:ext uri="{BEE1CA8E-F60E-4CCE-BFB1-E11E318C8C8C}">
                  <a16:creationId xmlns:a16="http://schemas.microsoft.com/office/drawing/2010/main" id="{AC61D0F8-88FF-4ACF-A395-1C61E3955E46}"/>
                </a:ext>
              </a:extLst>
            </p:cNvPr>
            <p:cNvSpPr txBox="1"/>
            <p:nvPr/>
          </p:nvSpPr>
          <p:spPr>
            <a:xfrm rot="0"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cap="none" dirty="0" i="1" lang="en-US" strike="noStrike" sz="4800" u="none">
                  <a:solidFill>
                    <a:schemeClr val="accent2"/>
                  </a:solidFill>
                  <a:latin typeface="Public Sans"/>
                </a:rPr>
                <a:t>“</a:t>
              </a:r>
              <a:endParaRPr b="1" cap="none" dirty="0" i="1" lang="en-US" strike="noStrike" sz="4800" u="none">
                <a:solidFill>
                  <a:schemeClr val="accent2"/>
                </a:solidFill>
                <a:latin typeface="Public Sans"/>
              </a:endParaRPr>
            </a:p>
          </p:txBody>
        </p:sp>
      </p:grpSp>
      <p:sp>
        <p:nvSpPr>
          <p:cNvPr id="7" name="Google Shape;1491;p292">
            <a:extLst>
              <a:ext uri="{CBE0E359-0160-4F96-9D26-0BC7CF3E8F81}">
                <a16:creationId xmlns:a16="http://schemas.microsoft.com/office/drawing/2010/main" id="{1787DA04-7660-4FB8-89B6-B557C525832F}"/>
              </a:ext>
            </a:extLst>
          </p:cNvPr>
          <p:cNvSpPr/>
          <p:nvPr>
            <p:ph type="body"/>
          </p:nvPr>
        </p:nvSpPr>
        <p:spPr>
          <a:xfrm rot="0"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1" lang="en-US" strike="noStrike" sz="2400" u="none">
                <a:solidFill>
                  <a:schemeClr val="accent3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82CFCDF7-9A01-448D-8628-DAF0448096CE}">
        <p14:creationId xmlns:p14="http://schemas.microsoft.com/office/powerpoint/2010/main" val="1694365905454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2;p220">
            <a:extLst>
              <a:ext uri="{A58F6ED1-A217-4D6F-9F7E-0131CF5A3B41}">
                <a16:creationId xmlns:a16="http://schemas.microsoft.com/office/drawing/2010/main" id="{1CB12500-D66E-4BE9-B2C2-F69D05B0F0FC}"/>
              </a:ext>
            </a:extLst>
          </p:cNvPr>
          <p:cNvPicPr/>
          <p:nvPr/>
        </p:nvPicPr>
        <p:blipFill>
          <a:blip r:embed="rId2"/>
          <a:srcRect b="5408" l="16975" r="19507" t="14937"/>
          <a:stretch>
            <a:fillRect/>
          </a:stretch>
        </p:blipFill>
        <p:spPr>
          <a:xfrm rot="0">
            <a:off x="6412522" y="0"/>
            <a:ext cx="27314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" name="Google Shape;73;p220">
            <a:extLst>
              <a:ext uri="{AD893E60-0EF5-49CE-A415-EC7546F06D42}">
                <a16:creationId xmlns:a16="http://schemas.microsoft.com/office/drawing/2010/main" id="{6057FE14-B319-4B19-8D4F-159ECB1A72CC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4;p220">
            <a:extLst>
              <a:ext uri="{FEB552F1-CED9-4D8A-A454-33C4F782C553}">
                <a16:creationId xmlns:a16="http://schemas.microsoft.com/office/drawing/2010/main" id="{B4BB65FB-4F8E-4524-B480-D81125E4EFC8}"/>
              </a:ext>
            </a:extLst>
          </p:cNvPr>
          <p:cNvSpPr/>
          <p:nvPr>
            <p:ph type="body"/>
          </p:nvPr>
        </p:nvSpPr>
        <p:spPr>
          <a:xfrm rot="0"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1" cap="none" dirty="0" i="1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2385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2pPr>
            <a:lvl3pPr algn="l" indent="-32385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3pPr>
            <a:lvl4pPr algn="l" indent="-32385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4pPr>
            <a:lvl5pPr algn="l" indent="-32385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75;p220">
            <a:extLst>
              <a:ext uri="{51C79868-64DB-4CD5-9105-3C4188EA2816}">
                <a16:creationId xmlns:a16="http://schemas.microsoft.com/office/drawing/2010/main" id="{23CDA319-325B-4FC5-8023-ADFDADB76EAD}"/>
              </a:ext>
            </a:extLst>
          </p:cNvPr>
          <p:cNvSpPr/>
          <p:nvPr>
            <p:ph idx="1" type="body"/>
          </p:nvPr>
        </p:nvSpPr>
        <p:spPr>
          <a:xfrm rot="0">
            <a:off x="135732" y="1194361"/>
            <a:ext cx="4265186" cy="2139552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76;p220">
            <a:extLst>
              <a:ext uri="{91DD846F-29EF-4F5A-B3B4-B6DA0F4A5B01}">
                <a16:creationId xmlns:a16="http://schemas.microsoft.com/office/drawing/2010/main" id="{AFEB8286-4BBE-437C-AEC5-141CC5BE7198}"/>
              </a:ext>
            </a:extLst>
          </p:cNvPr>
          <p:cNvSpPr/>
          <p:nvPr>
            <p:ph idx="2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77;p220">
            <a:extLst>
              <a:ext uri="{868B2046-953F-40E0-BF0F-B6381B0485A7}">
                <a16:creationId xmlns:a16="http://schemas.microsoft.com/office/drawing/2010/main" id="{A0E5D53F-0004-4AE0-8FB3-FEFF39BDD0FB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0918556C-6EC1-400F-B23F-C77986E95C91}">
        <p14:creationId xmlns:p14="http://schemas.microsoft.com/office/powerpoint/2010/main" val="1694365905079"/>
      </p:ext>
    </p:extLst>
  </p:cSld>
  <p:clrMapOvr>
    <a:masterClrMapping/>
  </p:clrMapOvr>
</p:sldLayout>
</file>

<file path=ppt/slideLayouts/slideLayout8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2" name="Google Shape;1493;p293">
            <a:extLst>
              <a:ext uri="{0F244BC1-59CC-4A1F-B2EF-700D6F1C0657}">
                <a16:creationId xmlns:a16="http://schemas.microsoft.com/office/drawing/2010/main" id="{F6C52C59-6938-492B-8C62-85D5B5BB1D20}"/>
              </a:ext>
            </a:extLst>
          </p:cNvPr>
          <p:cNvSpPr/>
          <p:nvPr/>
        </p:nvSpPr>
        <p:spPr>
          <a:xfrm rot="0"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descr="Shape&#10;&#10;Description automatically generated with low confidence" id="3" name="Google Shape;1494;p293">
            <a:extLst>
              <a:ext uri="{7112C8B1-963F-4D22-96C0-46A6F2CBCC5E}">
                <a16:creationId xmlns:a16="http://schemas.microsoft.com/office/drawing/2010/main" id="{9BC0B497-03D6-4EC6-B461-AA119EAC8B5D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95;p293">
            <a:extLst>
              <a:ext uri="{4BE1092A-AC8A-44F3-81F0-192CCA1490B2}">
                <a16:creationId xmlns:a16="http://schemas.microsoft.com/office/drawing/2010/main" id="{62A73B83-EA70-48AD-B685-23841363438B}"/>
              </a:ext>
            </a:extLst>
          </p:cNvPr>
          <p:cNvGrpSpPr/>
          <p:nvPr/>
        </p:nvGrpSpPr>
        <p:grpSpPr>
          <a:xfrm rot="0">
            <a:off x="1403060" y="1183590"/>
            <a:ext cx="6337881" cy="1569619"/>
            <a:chOff x="1492092" y="1002130"/>
            <a:chExt cx="6337881" cy="1569619"/>
          </a:xfrm>
        </p:grpSpPr>
        <p:cxnSp>
          <p:nvCxnSpPr>
            <p:cNvPr id="5" name="Google Shape;1496;p293">
              <a:extLst>
                <a:ext uri="{8CD47D0C-E074-4867-A214-68D5F6B4E735}">
                  <a16:creationId xmlns:a16="http://schemas.microsoft.com/office/drawing/2010/main" id="{13AFE0C2-4E09-4D57-BA13-B0F946283522}"/>
                </a:ext>
              </a:extLst>
            </p:cNvPr>
            <p:cNvCxnSpPr/>
            <p:nvPr/>
          </p:nvCxnSpPr>
          <p:spPr>
            <a:xfrm rot="0">
              <a:off x="1492092" y="1449493"/>
              <a:ext cx="6337881" cy="0"/>
            </a:xfrm>
            <a:prstGeom prst="line">
              <a:avLst/>
            </a:prstGeom>
            <a:noFill/>
            <a:ln cap="flat" w="12700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6" name="Google Shape;1497;p293">
              <a:extLst>
                <a:ext uri="{EFDE7A92-CECC-4CF9-A888-A8DA19FC86A9}">
                  <a16:creationId xmlns:a16="http://schemas.microsoft.com/office/drawing/2010/main" id="{7448B876-F598-4FF1-86B8-AA5587D331D3}"/>
                </a:ext>
              </a:extLst>
            </p:cNvPr>
            <p:cNvSpPr txBox="1"/>
            <p:nvPr/>
          </p:nvSpPr>
          <p:spPr>
            <a:xfrm rot="0">
              <a:off x="4302596" y="1002130"/>
              <a:ext cx="716871" cy="15696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2916"/>
                <a:buFont typeface="Arial"/>
                <a:buNone/>
              </a:pPr>
              <a:r>
                <a:rPr b="0" cap="none" dirty="0" i="0" lang="en-US" strike="noStrike" sz="9600" u="none">
                  <a:solidFill>
                    <a:schemeClr val="accent4"/>
                  </a:solidFill>
                  <a:latin typeface="Public Sans"/>
                </a:rPr>
                <a:t>“</a:t>
              </a:r>
              <a:endParaRPr b="0" cap="none" dirty="0" i="0" lang="en-US" strike="noStrike" sz="9600" u="none">
                <a:solidFill>
                  <a:schemeClr val="accent4"/>
                </a:solidFill>
                <a:latin typeface="Public Sans"/>
              </a:endParaRPr>
            </a:p>
          </p:txBody>
        </p:sp>
      </p:grpSp>
      <p:grpSp>
        <p:nvGrpSpPr>
          <p:cNvPr id="7" name="Google Shape;1498;p293">
            <a:extLst>
              <a:ext uri="{713627DF-36EF-450D-B069-90D6CB6319AB}">
                <a16:creationId xmlns:a16="http://schemas.microsoft.com/office/drawing/2010/main" id="{D95E1CA3-2BCB-4E4A-9BEA-D7AAA05C173C}"/>
              </a:ext>
            </a:extLst>
          </p:cNvPr>
          <p:cNvGrpSpPr/>
          <p:nvPr/>
        </p:nvGrpSpPr>
        <p:grpSpPr>
          <a:xfrm rot="0">
            <a:off x="1492092" y="3662044"/>
            <a:ext cx="6159817" cy="71120"/>
            <a:chOff x="2145983" y="2931954"/>
            <a:chExt cx="6159817" cy="71120"/>
          </a:xfrm>
        </p:grpSpPr>
        <p:sp>
          <p:nvSpPr>
            <p:cNvPr id="8" name="Google Shape;1499;p293">
              <a:extLst>
                <a:ext uri="{E8D8457D-7BB7-41F0-B991-662C52224544}">
                  <a16:creationId xmlns:a16="http://schemas.microsoft.com/office/drawing/2010/main" id="{D9DCF2E8-19BB-4893-B715-2318868D8335}"/>
                </a:ext>
              </a:extLst>
            </p:cNvPr>
            <p:cNvSpPr/>
            <p:nvPr/>
          </p:nvSpPr>
          <p:spPr>
            <a:xfrm rot="0"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rgbClr val="c88c32"/>
            </a:solidFill>
            <a:ln cap="flat" w="25400">
              <a:solidFill>
                <a:schemeClr val="lt1"/>
              </a:solidFill>
              <a:prstDash val="solid"/>
              <a:round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9" name="Google Shape;1500;p293">
              <a:extLst>
                <a:ext uri="{23D56F9C-898C-4014-8FFC-73CBD32375F8}">
                  <a16:creationId xmlns:a16="http://schemas.microsoft.com/office/drawing/2010/main" id="{6D3CB51C-1BED-46F2-8AA3-5F15E7D859A9}"/>
                </a:ext>
              </a:extLst>
            </p:cNvPr>
            <p:cNvSpPr/>
            <p:nvPr/>
          </p:nvSpPr>
          <p:spPr>
            <a:xfrm rot="0"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w="25400">
              <a:solidFill>
                <a:schemeClr val="lt1"/>
              </a:solidFill>
              <a:prstDash val="solid"/>
              <a:round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0" name="Google Shape;1501;p293">
            <a:extLst>
              <a:ext uri="{F4E860F2-E91C-4BF3-906F-1BDD6CB7507C}">
                <a16:creationId xmlns:a16="http://schemas.microsoft.com/office/drawing/2010/main" id="{47107AAA-0538-4E60-809C-DAC54BAD9E72}"/>
              </a:ext>
            </a:extLst>
          </p:cNvPr>
          <p:cNvSpPr/>
          <p:nvPr>
            <p:ph type="body"/>
          </p:nvPr>
        </p:nvSpPr>
        <p:spPr>
          <a:xfrm rot="0"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1" lang="en-US" strike="noStrike" sz="2400" u="none">
                <a:solidFill>
                  <a:srgbClr val="223669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4F0F2C76-B3EA-4F19-AD60-AE1EEAD2D913}">
        <p14:creationId xmlns:p14="http://schemas.microsoft.com/office/powerpoint/2010/main" val="1694365905456"/>
      </p:ext>
    </p:extLst>
  </p:cSld>
  <p:clrMapOvr>
    <a:masterClrMapping/>
  </p:clrMapOvr>
</p:sldLayout>
</file>

<file path=ppt/slideLayouts/slideLayout8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03;p294">
            <a:extLst>
              <a:ext uri="{1770FF9D-67F2-40A5-A64A-6BA1B4257ABA}">
                <a16:creationId xmlns:a16="http://schemas.microsoft.com/office/drawing/2010/main" id="{AE1154FD-7509-4A3C-84CA-90D142A56EBF}"/>
              </a:ext>
            </a:extLst>
          </p:cNvPr>
          <p:cNvGrpSpPr/>
          <p:nvPr/>
        </p:nvGrpSpPr>
        <p:grpSpPr>
          <a:xfrm rot="0">
            <a:off x="443" y="0"/>
            <a:ext cx="9143556" cy="5143500"/>
            <a:chOff x="443" y="317808"/>
            <a:chExt cx="9143556" cy="5143500"/>
          </a:xfrm>
        </p:grpSpPr>
        <p:pic>
          <p:nvPicPr>
            <p:cNvPr descr="Surface chart&#10;&#10;Description automatically generated with low confidence" id="3" name="Google Shape;1504;p294">
              <a:extLst>
                <a:ext uri="{A808E336-C449-4C44-B1ED-303E74AD5465}">
                  <a16:creationId xmlns:a16="http://schemas.microsoft.com/office/drawing/2010/main" id="{75F56CEF-73C1-4986-8803-960EE1C365A1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4" name="Google Shape;1505;p294">
              <a:extLst>
                <a:ext uri="{E28020A9-2FA4-4F16-A373-A682587B2744}">
                  <a16:creationId xmlns:a16="http://schemas.microsoft.com/office/drawing/2010/main" id="{4D228A0D-4584-4E5D-BC6D-54289F5BAAE8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5" name="Google Shape;1506;p294">
            <a:extLst>
              <a:ext uri="{B6B5C251-05C4-4E63-964B-55CFAE518764}">
                <a16:creationId xmlns:a16="http://schemas.microsoft.com/office/drawing/2010/main" id="{BAB4C158-6B3E-4690-917A-270F5C2CF77E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07;p294">
            <a:extLst>
              <a:ext uri="{3BF4B4F1-C52C-4324-8EB6-7E7FE6C5F9E6}">
                <a16:creationId xmlns:a16="http://schemas.microsoft.com/office/drawing/2010/main" id="{4AB2ECA5-0E73-48FB-B1AD-A820B543A161}"/>
              </a:ext>
            </a:extLst>
          </p:cNvPr>
          <p:cNvGrpSpPr/>
          <p:nvPr/>
        </p:nvGrpSpPr>
        <p:grpSpPr>
          <a:xfrm rot="0"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08;p294">
              <a:extLst>
                <a:ext uri="{246C63D4-DF12-4A4C-B241-E10DF635348E}">
                  <a16:creationId xmlns:a16="http://schemas.microsoft.com/office/drawing/2010/main" id="{2FC0E226-3D07-41A7-BB07-F2D35B021358}"/>
                </a:ext>
              </a:extLst>
            </p:cNvPr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b="b" l="0" r="r" t="0"/>
              <a:pathLst>
                <a:path h="1363980" w="424434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8" name="Google Shape;1509;p294">
              <a:extLst>
                <a:ext uri="{CF31CFC2-DAB1-41F2-B5D5-617C5553A030}">
                  <a16:creationId xmlns:a16="http://schemas.microsoft.com/office/drawing/2010/main" id="{7FDB7EBD-0736-404C-89B4-BF6533065553}"/>
                </a:ext>
              </a:extLst>
            </p:cNvPr>
            <p:cNvGrpSpPr/>
            <p:nvPr/>
          </p:nvGrpSpPr>
          <p:grpSpPr>
            <a:xfrm rot="0"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10;p294">
                <a:extLst>
                  <a:ext uri="{3C9558BC-5814-42BB-971C-BE5CB72F360C}">
                    <a16:creationId xmlns:a16="http://schemas.microsoft.com/office/drawing/2010/main" id="{B0947973-634D-4A69-BAA7-F59AD2FDDA64}"/>
                  </a:ext>
                </a:extLst>
              </p:cNvPr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b="b" l="0" r="r" t="0"/>
                <a:pathLst>
                  <a:path h="1363980" w="424434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1511;p294">
                <a:extLst>
                  <a:ext uri="{1C332F90-A55C-427C-A9D7-4E503F3C490B}">
                    <a16:creationId xmlns:a16="http://schemas.microsoft.com/office/drawing/2010/main" id="{842888F4-8BB5-4106-ABE2-1FD8B5EBC847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b="b" l="0" r="r" t="0"/>
                <a:pathLst>
                  <a:path h="1363980" w="424434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w="19050">
                <a:solidFill>
                  <a:srgbClr val="d8d8d8"/>
                </a:solidFill>
                <a:prstDash val="dash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1" name="Google Shape;1512;p294">
            <a:extLst>
              <a:ext uri="{DE181A18-AC43-4C78-B998-338225031A0C}">
                <a16:creationId xmlns:a16="http://schemas.microsoft.com/office/drawing/2010/main" id="{2EB079C8-FD0E-4CB3-9730-ABDD9B19685E}"/>
              </a:ext>
            </a:extLst>
          </p:cNvPr>
          <p:cNvSpPr/>
          <p:nvPr>
            <p:ph type="body"/>
          </p:nvPr>
        </p:nvSpPr>
        <p:spPr>
          <a:xfrm rot="0"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1" lang="en-US" strike="noStrike" sz="16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BEFB439-1136-4A4F-9C1F-6602826E4932}">
        <p14:creationId xmlns:p14="http://schemas.microsoft.com/office/powerpoint/2010/main" val="1694365905459"/>
      </p:ext>
    </p:extLst>
  </p:cSld>
  <p:clrMapOvr>
    <a:masterClrMapping/>
  </p:clrMapOvr>
</p:sldLayout>
</file>

<file path=ppt/slideLayouts/slideLayout8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14;p295">
            <a:extLst>
              <a:ext uri="{65060A0A-8CEE-4E46-B1CC-D87EC3E84C86}">
                <a16:creationId xmlns:a16="http://schemas.microsoft.com/office/drawing/2010/main" id="{99C8B874-E538-4BE1-8FD4-A885F7F426FC}"/>
              </a:ext>
            </a:extLst>
          </p:cNvPr>
          <p:cNvGrpSpPr/>
          <p:nvPr/>
        </p:nvGrpSpPr>
        <p:grpSpPr>
          <a:xfrm rot="0">
            <a:off x="443" y="0"/>
            <a:ext cx="9143556" cy="5143500"/>
            <a:chOff x="443" y="317808"/>
            <a:chExt cx="9143556" cy="5143500"/>
          </a:xfrm>
        </p:grpSpPr>
        <p:pic>
          <p:nvPicPr>
            <p:cNvPr descr="Surface chart&#10;&#10;Description automatically generated with low confidence" id="3" name="Google Shape;1515;p295">
              <a:extLst>
                <a:ext uri="{FC414065-4B20-4AD8-8889-82A1067954FB}">
                  <a16:creationId xmlns:a16="http://schemas.microsoft.com/office/drawing/2010/main" id="{B5BE5197-D4F7-49A8-900F-94DD676D00BD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4" name="Google Shape;1516;p295">
              <a:extLst>
                <a:ext uri="{27557DB2-461E-44EA-8D7B-0F7FF701F2A8}">
                  <a16:creationId xmlns:a16="http://schemas.microsoft.com/office/drawing/2010/main" id="{FF9202F3-2292-4189-A0D1-27656B978E6B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5" name="Google Shape;1517;p295">
            <a:extLst>
              <a:ext uri="{9053657A-B2A1-43BF-993B-2994FEEA132D}">
                <a16:creationId xmlns:a16="http://schemas.microsoft.com/office/drawing/2010/main" id="{619AA3CF-BE7F-417D-AC91-EEE7987EE8BF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18;p295">
            <a:extLst>
              <a:ext uri="{64DF08D7-CE49-41BF-856E-1649948B4AD9}">
                <a16:creationId xmlns:a16="http://schemas.microsoft.com/office/drawing/2010/main" id="{C2479569-10C5-42B9-B94C-4C76DA7D0164}"/>
              </a:ext>
            </a:extLst>
          </p:cNvPr>
          <p:cNvGrpSpPr/>
          <p:nvPr/>
        </p:nvGrpSpPr>
        <p:grpSpPr>
          <a:xfrm rot="0"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19;p295">
              <a:extLst>
                <a:ext uri="{260056B9-5389-4811-8513-91C2E8F812AF}">
                  <a16:creationId xmlns:a16="http://schemas.microsoft.com/office/drawing/2010/main" id="{E708088E-FC77-4562-9C6F-3D0E1F8E4C4F}"/>
                </a:ext>
              </a:extLst>
            </p:cNvPr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b="b" l="0" r="r" t="0"/>
              <a:pathLst>
                <a:path h="1363980" w="424434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8" name="Google Shape;1520;p295">
              <a:extLst>
                <a:ext uri="{BCBD081E-3A6A-485D-98DD-A9D4CB650A57}">
                  <a16:creationId xmlns:a16="http://schemas.microsoft.com/office/drawing/2010/main" id="{2039142E-2EA1-4578-9D74-9A762649B339}"/>
                </a:ext>
              </a:extLst>
            </p:cNvPr>
            <p:cNvGrpSpPr/>
            <p:nvPr/>
          </p:nvGrpSpPr>
          <p:grpSpPr>
            <a:xfrm rot="0"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21;p295">
                <a:extLst>
                  <a:ext uri="{2D2B68EC-0646-4C08-AC14-9BBE14E6B615}">
                    <a16:creationId xmlns:a16="http://schemas.microsoft.com/office/drawing/2010/main" id="{E28AF274-BCC6-4E47-9889-EC667D1EB826}"/>
                  </a:ext>
                </a:extLst>
              </p:cNvPr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b="b" l="0" r="r" t="0"/>
                <a:pathLst>
                  <a:path h="1363980" w="424434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1522;p295">
                <a:extLst>
                  <a:ext uri="{052B5C16-FAD0-4918-BA9F-A2830F75767F}">
                    <a16:creationId xmlns:a16="http://schemas.microsoft.com/office/drawing/2010/main" id="{95046481-9E4D-4BE0-B908-512833D30BDC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b="b" l="0" r="r" t="0"/>
                <a:pathLst>
                  <a:path h="1363980" w="424434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w="19050">
                <a:solidFill>
                  <a:srgbClr val="d8d8d8"/>
                </a:solidFill>
                <a:prstDash val="dash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1" name="Google Shape;1523;p295">
            <a:extLst>
              <a:ext uri="{A2A7A258-F0BF-4586-81EC-D6851FA6BAB4}">
                <a16:creationId xmlns:a16="http://schemas.microsoft.com/office/drawing/2010/main" id="{A0BA7246-415E-4833-A604-2ADB051AE8F1}"/>
              </a:ext>
            </a:extLst>
          </p:cNvPr>
          <p:cNvSpPr/>
          <p:nvPr>
            <p:ph type="body"/>
          </p:nvPr>
        </p:nvSpPr>
        <p:spPr>
          <a:xfrm rot="0"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1" lang="en-US" strike="noStrike" sz="16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78BA6FE5-1A2F-439D-8B0E-05672ACAAD05}">
        <p14:creationId xmlns:p14="http://schemas.microsoft.com/office/powerpoint/2010/main" val="1694365905461"/>
      </p:ext>
    </p:extLst>
  </p:cSld>
  <p:clrMapOvr>
    <a:masterClrMapping/>
  </p:clrMapOvr>
</p:sldLayout>
</file>

<file path=ppt/slideLayouts/slideLayout8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25;p296">
            <a:extLst>
              <a:ext uri="{B0B0EF8C-3A97-477C-98C4-61CB913FA13D}">
                <a16:creationId xmlns:a16="http://schemas.microsoft.com/office/drawing/2010/main" id="{4F284FD7-00D9-4CE0-BA95-E3BD01F63E44}"/>
              </a:ext>
            </a:extLst>
          </p:cNvPr>
          <p:cNvGrpSpPr/>
          <p:nvPr/>
        </p:nvGrpSpPr>
        <p:grpSpPr>
          <a:xfrm rot="0">
            <a:off x="443" y="0"/>
            <a:ext cx="9143556" cy="5143500"/>
            <a:chOff x="443" y="317808"/>
            <a:chExt cx="9143556" cy="5143500"/>
          </a:xfrm>
        </p:grpSpPr>
        <p:pic>
          <p:nvPicPr>
            <p:cNvPr descr="Surface chart&#10;&#10;Description automatically generated with low confidence" id="3" name="Google Shape;1526;p296">
              <a:extLst>
                <a:ext uri="{5F4E439E-E711-4058-8801-1B135C3DF663}">
                  <a16:creationId xmlns:a16="http://schemas.microsoft.com/office/drawing/2010/main" id="{59D7D548-2FDA-44D9-9DF6-EA5696A8037A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4" name="Google Shape;1527;p296">
              <a:extLst>
                <a:ext uri="{B15FABC4-651C-4112-9D60-7D46E2F2CFC0}">
                  <a16:creationId xmlns:a16="http://schemas.microsoft.com/office/drawing/2010/main" id="{0C4540BC-AF6D-4AFD-82AE-ED8512DA6AD1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5" name="Google Shape;1528;p296">
            <a:extLst>
              <a:ext uri="{5BAB2834-BEB7-47CC-A567-301E1B967A7E}">
                <a16:creationId xmlns:a16="http://schemas.microsoft.com/office/drawing/2010/main" id="{CD5F0992-3723-4939-8BEC-A76956AAC934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29;p296">
            <a:extLst>
              <a:ext uri="{E18549C2-750E-4CB6-AB67-2A31E685B160}">
                <a16:creationId xmlns:a16="http://schemas.microsoft.com/office/drawing/2010/main" id="{BD47226A-CCD8-48DA-B9A4-A486DCFF0857}"/>
              </a:ext>
            </a:extLst>
          </p:cNvPr>
          <p:cNvGrpSpPr/>
          <p:nvPr/>
        </p:nvGrpSpPr>
        <p:grpSpPr>
          <a:xfrm rot="0"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30;p296">
              <a:extLst>
                <a:ext uri="{9D4DCAD2-D547-4576-B167-4C08005A29BA}">
                  <a16:creationId xmlns:a16="http://schemas.microsoft.com/office/drawing/2010/main" id="{61985580-0568-427D-8828-E802F3ACF4C6}"/>
                </a:ext>
              </a:extLst>
            </p:cNvPr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b="b" l="0" r="r" t="0"/>
              <a:pathLst>
                <a:path h="1363980" w="424434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8" name="Google Shape;1531;p296">
              <a:extLst>
                <a:ext uri="{0D13D130-D4B4-4D0B-A3F3-4234970BC72D}">
                  <a16:creationId xmlns:a16="http://schemas.microsoft.com/office/drawing/2010/main" id="{67B8AA69-3E9D-460D-B55A-415101ADD5E5}"/>
                </a:ext>
              </a:extLst>
            </p:cNvPr>
            <p:cNvGrpSpPr/>
            <p:nvPr/>
          </p:nvGrpSpPr>
          <p:grpSpPr>
            <a:xfrm rot="0"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32;p296">
                <a:extLst>
                  <a:ext uri="{B2658E89-FB9B-4123-B855-9A87496BAA0D}">
                    <a16:creationId xmlns:a16="http://schemas.microsoft.com/office/drawing/2010/main" id="{2C2FFDD8-0863-4BCD-A77C-4E9AA7533D3A}"/>
                  </a:ext>
                </a:extLst>
              </p:cNvPr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b="b" l="0" r="r" t="0"/>
                <a:pathLst>
                  <a:path h="1363980" w="424434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1533;p296">
                <a:extLst>
                  <a:ext uri="{029E632D-7416-44EC-A0C6-771922B42A5F}">
                    <a16:creationId xmlns:a16="http://schemas.microsoft.com/office/drawing/2010/main" id="{CCD6F08F-9343-4C17-8032-309263584B07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b="b" l="0" r="r" t="0"/>
                <a:pathLst>
                  <a:path h="1363980" w="424434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w="19050">
                <a:solidFill>
                  <a:srgbClr val="d8d8d8"/>
                </a:solidFill>
                <a:prstDash val="dash"/>
                <a:round/>
              </a:ln>
            </p:spPr>
            <p:txBody>
              <a:bodyPr anchor="ctr" bIns="45700" lIns="91425" rIns="91425" rtlCol="0" spcFirstLastPara="true" tIns="45700" vert="horz" wrap="square">
                <a:noAutofit/>
              </a:bodyPr>
              <a:lstStyle/>
              <a:p>
                <a:pPr algn="ctr" indent="0" lvl="0" mar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b="0" cap="none" dirty="0" i="0" lang="en-US" strike="noStrike" sz="1400" u="none">
                    <a:solidFill>
                      <a:schemeClr val="lt1"/>
                    </a:solidFill>
                    <a:latin typeface="Public Sans"/>
                  </a:rPr>
                  <a:t/>
                </a:r>
                <a:endParaRPr b="0" cap="none" dirty="0" i="0" lang="en-US" strike="noStrike" sz="1400" u="none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1" name="Google Shape;1534;p296">
            <a:extLst>
              <a:ext uri="{FB020460-C825-45B9-9545-1E8115315D7B}">
                <a16:creationId xmlns:a16="http://schemas.microsoft.com/office/drawing/2010/main" id="{9062B8F4-BC53-4290-A13D-67248C017A5C}"/>
              </a:ext>
            </a:extLst>
          </p:cNvPr>
          <p:cNvSpPr/>
          <p:nvPr>
            <p:ph type="body"/>
          </p:nvPr>
        </p:nvSpPr>
        <p:spPr>
          <a:xfrm rot="0"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1" lang="en-US" strike="noStrike" sz="16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ABE7A5D-7A30-4B57-AA90-B8790C1BC317}">
        <p14:creationId xmlns:p14="http://schemas.microsoft.com/office/powerpoint/2010/main" val="1694365905463"/>
      </p:ext>
    </p:extLst>
  </p:cSld>
  <p:clrMapOvr>
    <a:masterClrMapping/>
  </p:clrMapOvr>
</p:sldLayout>
</file>

<file path=ppt/slideLayouts/slideLayout8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36;p297">
            <a:extLst>
              <a:ext uri="{3D24B016-0B4A-4264-AEBC-AC84CB4B4253}">
                <a16:creationId xmlns:a16="http://schemas.microsoft.com/office/drawing/2010/main" id="{B73E4418-24DA-4137-83A1-9B3F03B176F2}"/>
              </a:ext>
            </a:extLst>
          </p:cNvPr>
          <p:cNvGrpSpPr/>
          <p:nvPr/>
        </p:nvGrpSpPr>
        <p:grpSpPr>
          <a:xfrm rot="0">
            <a:off x="443" y="0"/>
            <a:ext cx="9143556" cy="5143500"/>
            <a:chOff x="443" y="317808"/>
            <a:chExt cx="9143556" cy="5143500"/>
          </a:xfrm>
        </p:grpSpPr>
        <p:pic>
          <p:nvPicPr>
            <p:cNvPr descr="Surface chart&#10;&#10;Description automatically generated with low confidence" id="3" name="Google Shape;1537;p297">
              <a:extLst>
                <a:ext uri="{308B905D-DC7C-4B60-93C4-9FC3613C1203}">
                  <a16:creationId xmlns:a16="http://schemas.microsoft.com/office/drawing/2010/main" id="{F94BEE99-EEAD-4D58-AC0B-B875BE08F311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4" name="Google Shape;1538;p297">
              <a:extLst>
                <a:ext uri="{802617F6-6543-422E-9E09-3BEC9744F09D}">
                  <a16:creationId xmlns:a16="http://schemas.microsoft.com/office/drawing/2010/main" id="{1112DBE4-4B9B-4B9B-BE7E-649C39A6DC7A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5" name="Google Shape;1539;p297">
            <a:extLst>
              <a:ext uri="{3FCDE03D-BB9C-4191-83DB-4F49112F027A}">
                <a16:creationId xmlns:a16="http://schemas.microsoft.com/office/drawing/2010/main" id="{3DB66320-5F0C-43CA-99B5-88CA90FE577B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40;p297">
            <a:extLst>
              <a:ext uri="{C4D12903-436A-42A2-A4F2-272204254ADE}">
                <a16:creationId xmlns:a16="http://schemas.microsoft.com/office/drawing/2010/main" id="{43CEDCFC-75A7-4C6D-864A-81FAEF8DEDF1}"/>
              </a:ext>
            </a:extLst>
          </p:cNvPr>
          <p:cNvSpPr/>
          <p:nvPr/>
        </p:nvSpPr>
        <p:spPr>
          <a:xfrm rot="0">
            <a:off x="1893911" y="1825942"/>
            <a:ext cx="5027524" cy="1212468"/>
          </a:xfrm>
          <a:prstGeom prst="roundRect">
            <a:avLst>
              <a:gd fmla="val 16667" name="adj"/>
            </a:avLst>
          </a:prstGeom>
          <a:noFill/>
          <a:ln cap="flat" w="25400">
            <a:solidFill>
              <a:srgbClr val="c88c32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1541;p297">
            <a:extLst>
              <a:ext uri="{FD678FA8-25FE-441B-B9CB-AACFAACD547E}">
                <a16:creationId xmlns:a16="http://schemas.microsoft.com/office/drawing/2010/main" id="{384A488D-24DF-4852-A4EC-7D1D513304F4}"/>
              </a:ext>
            </a:extLst>
          </p:cNvPr>
          <p:cNvSpPr/>
          <p:nvPr/>
        </p:nvSpPr>
        <p:spPr>
          <a:xfrm rot="0"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w="25400">
            <a:solidFill>
              <a:srgbClr val="223669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1542;p297">
            <a:extLst>
              <a:ext uri="{7BDE3357-1FDF-4757-BAFD-F764C9D22B2C}">
                <a16:creationId xmlns:a16="http://schemas.microsoft.com/office/drawing/2010/main" id="{35C6C51E-DA2F-47F3-9B15-3AEAB9C4B681}"/>
              </a:ext>
            </a:extLst>
          </p:cNvPr>
          <p:cNvSpPr/>
          <p:nvPr/>
        </p:nvSpPr>
        <p:spPr>
          <a:xfrm rot="0"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9" name="Google Shape;1543;p297">
            <a:extLst>
              <a:ext uri="{4F3C503A-A0BD-4F66-BA12-FD68591EAFE0}">
                <a16:creationId xmlns:a16="http://schemas.microsoft.com/office/drawing/2010/main" id="{7FC986AD-B65A-46F3-A95E-ED56A6237788}"/>
              </a:ext>
            </a:extLst>
          </p:cNvPr>
          <p:cNvGrpSpPr/>
          <p:nvPr/>
        </p:nvGrpSpPr>
        <p:grpSpPr>
          <a:xfrm rot="0"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44;p297">
              <a:extLst>
                <a:ext uri="{E5BAC16F-D40A-4EE6-96E6-3C9C433908EA}">
                  <a16:creationId xmlns:a16="http://schemas.microsoft.com/office/drawing/2010/main" id="{BF050AB7-9C73-44E4-943D-E42B4F98E476}"/>
                </a:ext>
              </a:extLst>
            </p:cNvPr>
            <p:cNvSpPr/>
            <p:nvPr/>
          </p:nvSpPr>
          <p:spPr>
            <a:xfrm rot="0">
              <a:off x="19850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1545;p297">
              <a:extLst>
                <a:ext uri="{E2164864-C65E-4A72-8502-C64AA5A505A0}">
                  <a16:creationId xmlns:a16="http://schemas.microsoft.com/office/drawing/2010/main" id="{EDEB14B7-D6BA-4E97-AB95-026C03984DC3}"/>
                </a:ext>
              </a:extLst>
            </p:cNvPr>
            <p:cNvSpPr/>
            <p:nvPr/>
          </p:nvSpPr>
          <p:spPr>
            <a:xfrm rot="0">
              <a:off x="21374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2" name="Google Shape;1546;p297">
              <a:extLst>
                <a:ext uri="{A7CB62F4-8C52-4811-AB01-217D2CE454FF}">
                  <a16:creationId xmlns:a16="http://schemas.microsoft.com/office/drawing/2010/main" id="{7B1E09C9-6D7D-4FB1-9EF9-A2A37AAEAF08}"/>
                </a:ext>
              </a:extLst>
            </p:cNvPr>
            <p:cNvSpPr/>
            <p:nvPr/>
          </p:nvSpPr>
          <p:spPr>
            <a:xfrm rot="0">
              <a:off x="22898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3" name="Google Shape;1547;p297">
              <a:extLst>
                <a:ext uri="{B11507AA-EC63-4050-BB19-FB57D50896C0}">
                  <a16:creationId xmlns:a16="http://schemas.microsoft.com/office/drawing/2010/main" id="{04312736-F2D9-4811-90D7-B0675896C079}"/>
                </a:ext>
              </a:extLst>
            </p:cNvPr>
            <p:cNvSpPr/>
            <p:nvPr/>
          </p:nvSpPr>
          <p:spPr>
            <a:xfrm rot="0">
              <a:off x="24422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4" name="Google Shape;1548;p297">
            <a:extLst>
              <a:ext uri="{154DB33F-4F64-46E6-B8DA-DB3E79EA92CF}">
                <a16:creationId xmlns:a16="http://schemas.microsoft.com/office/drawing/2010/main" id="{3BA8BBC8-3B0D-40C2-BFA1-5CF60F5FEC37}"/>
              </a:ext>
            </a:extLst>
          </p:cNvPr>
          <p:cNvGrpSpPr/>
          <p:nvPr/>
        </p:nvGrpSpPr>
        <p:grpSpPr>
          <a:xfrm rot="0"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49;p297">
              <a:extLst>
                <a:ext uri="{836776CC-A1CC-4735-90A9-7E67E9D2F468}">
                  <a16:creationId xmlns:a16="http://schemas.microsoft.com/office/drawing/2010/main" id="{D52ECE59-22BF-454D-A94C-FC02FEB71674}"/>
                </a:ext>
              </a:extLst>
            </p:cNvPr>
            <p:cNvSpPr/>
            <p:nvPr/>
          </p:nvSpPr>
          <p:spPr>
            <a:xfrm rot="0">
              <a:off x="66560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6" name="Google Shape;1550;p297">
              <a:extLst>
                <a:ext uri="{6C3C2E5A-859A-4001-BE63-17A590E59436}">
                  <a16:creationId xmlns:a16="http://schemas.microsoft.com/office/drawing/2010/main" id="{1DDAAA1F-28D9-473E-80E0-07907EC5C0CC}"/>
                </a:ext>
              </a:extLst>
            </p:cNvPr>
            <p:cNvSpPr/>
            <p:nvPr/>
          </p:nvSpPr>
          <p:spPr>
            <a:xfrm rot="0">
              <a:off x="68084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1551;p297">
              <a:extLst>
                <a:ext uri="{3F4E581B-DF39-4A32-9AF2-89FA03B5BABD}">
                  <a16:creationId xmlns:a16="http://schemas.microsoft.com/office/drawing/2010/main" id="{71ABB708-BE39-4885-961F-1E0E98CD6589}"/>
                </a:ext>
              </a:extLst>
            </p:cNvPr>
            <p:cNvSpPr/>
            <p:nvPr/>
          </p:nvSpPr>
          <p:spPr>
            <a:xfrm rot="0">
              <a:off x="69608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8" name="Google Shape;1552;p297">
              <a:extLst>
                <a:ext uri="{8F85E0EE-0559-4651-90B3-7BEC30F335AA}">
                  <a16:creationId xmlns:a16="http://schemas.microsoft.com/office/drawing/2010/main" id="{EBE1D317-09A9-44B8-AD53-0BDE8B380B80}"/>
                </a:ext>
              </a:extLst>
            </p:cNvPr>
            <p:cNvSpPr/>
            <p:nvPr/>
          </p:nvSpPr>
          <p:spPr>
            <a:xfrm rot="0">
              <a:off x="71132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9" name="Google Shape;1553;p297">
            <a:extLst>
              <a:ext uri="{E84CEA61-D584-42AB-8DF9-E1DD7DBB9EFB}">
                <a16:creationId xmlns:a16="http://schemas.microsoft.com/office/drawing/2010/main" id="{FBA818D5-B54D-49D8-AA3B-22A294AA0CB8}"/>
              </a:ext>
            </a:extLst>
          </p:cNvPr>
          <p:cNvSpPr/>
          <p:nvPr>
            <p:ph type="body"/>
          </p:nvPr>
        </p:nvSpPr>
        <p:spPr>
          <a:xfrm rot="0"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1" lang="en-US" strike="noStrike" sz="1700" u="none">
                <a:solidFill>
                  <a:srgbClr val="223669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0D8CFC51-1872-4485-9749-4B4FF3EC3C63}">
        <p14:creationId xmlns:p14="http://schemas.microsoft.com/office/powerpoint/2010/main" val="1694365905466"/>
      </p:ext>
    </p:extLst>
  </p:cSld>
  <p:clrMapOvr>
    <a:masterClrMapping/>
  </p:clrMapOvr>
</p:sldLayout>
</file>

<file path=ppt/slideLayouts/slideLayout8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55;p298">
            <a:extLst>
              <a:ext uri="{5FBCC907-C818-46D6-A74E-8F5651B3A702}">
                <a16:creationId xmlns:a16="http://schemas.microsoft.com/office/drawing/2010/main" id="{9931DA56-4FF1-462A-9B0C-E983266F0C18}"/>
              </a:ext>
            </a:extLst>
          </p:cNvPr>
          <p:cNvGrpSpPr/>
          <p:nvPr/>
        </p:nvGrpSpPr>
        <p:grpSpPr>
          <a:xfrm rot="0">
            <a:off x="443" y="0"/>
            <a:ext cx="9143556" cy="5143500"/>
            <a:chOff x="443" y="317808"/>
            <a:chExt cx="9143556" cy="5143500"/>
          </a:xfrm>
        </p:grpSpPr>
        <p:pic>
          <p:nvPicPr>
            <p:cNvPr descr="Surface chart&#10;&#10;Description automatically generated with low confidence" id="3" name="Google Shape;1556;p298">
              <a:extLst>
                <a:ext uri="{1230E741-1B2D-446F-8391-7674F8AF4CD9}">
                  <a16:creationId xmlns:a16="http://schemas.microsoft.com/office/drawing/2010/main" id="{9932A027-63D5-4208-8FBE-A5811DAB6BCA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4" name="Google Shape;1557;p298">
              <a:extLst>
                <a:ext uri="{F26310B1-8528-4BFA-96FF-948476E09D1C}">
                  <a16:creationId xmlns:a16="http://schemas.microsoft.com/office/drawing/2010/main" id="{1964BEFF-AF23-45D1-8D2D-E3849977DE5A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5" name="Google Shape;1558;p298">
            <a:extLst>
              <a:ext uri="{B0A7D4EA-3F23-4D68-B2BC-8FD2AEDC6CC3}">
                <a16:creationId xmlns:a16="http://schemas.microsoft.com/office/drawing/2010/main" id="{BF3B97EB-FEFE-4912-A8CD-8B932153041F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59;p298">
            <a:extLst>
              <a:ext uri="{1FA1017C-C7E0-4384-991D-6F092AE7CE67}">
                <a16:creationId xmlns:a16="http://schemas.microsoft.com/office/drawing/2010/main" id="{83127FFD-FBF4-408A-ACA6-94B945DF9E3B}"/>
              </a:ext>
            </a:extLst>
          </p:cNvPr>
          <p:cNvSpPr/>
          <p:nvPr/>
        </p:nvSpPr>
        <p:spPr>
          <a:xfrm rot="0">
            <a:off x="1893911" y="1825942"/>
            <a:ext cx="5027524" cy="1212468"/>
          </a:xfrm>
          <a:prstGeom prst="roundRect">
            <a:avLst>
              <a:gd fmla="val 16667" name="adj"/>
            </a:avLst>
          </a:prstGeom>
          <a:noFill/>
          <a:ln cap="flat" w="25400">
            <a:solidFill>
              <a:srgbClr val="7f6ebe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1560;p298">
            <a:extLst>
              <a:ext uri="{6FA95AA6-1875-4EF5-B802-5336CC9EA19E}">
                <a16:creationId xmlns:a16="http://schemas.microsoft.com/office/drawing/2010/main" id="{6D3CEED0-86E9-42BA-B659-74B6B19500C0}"/>
              </a:ext>
            </a:extLst>
          </p:cNvPr>
          <p:cNvSpPr/>
          <p:nvPr/>
        </p:nvSpPr>
        <p:spPr>
          <a:xfrm rot="0"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w="25400">
            <a:solidFill>
              <a:srgbClr val="50afe6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1561;p298">
            <a:extLst>
              <a:ext uri="{81089EDE-6590-48AA-973D-B27FF3209AB7}">
                <a16:creationId xmlns:a16="http://schemas.microsoft.com/office/drawing/2010/main" id="{9AAE44E0-862E-439A-8C0E-D9DCA59ED5EA}"/>
              </a:ext>
            </a:extLst>
          </p:cNvPr>
          <p:cNvSpPr/>
          <p:nvPr/>
        </p:nvSpPr>
        <p:spPr>
          <a:xfrm rot="0"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9" name="Google Shape;1562;p298">
            <a:extLst>
              <a:ext uri="{0312F2AC-C4DA-4319-9837-C76983A35548}">
                <a16:creationId xmlns:a16="http://schemas.microsoft.com/office/drawing/2010/main" id="{41E9A23D-D717-4675-A475-439B63B3740D}"/>
              </a:ext>
            </a:extLst>
          </p:cNvPr>
          <p:cNvGrpSpPr/>
          <p:nvPr/>
        </p:nvGrpSpPr>
        <p:grpSpPr>
          <a:xfrm rot="0"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63;p298">
              <a:extLst>
                <a:ext uri="{9F62E985-A14F-4518-BCCA-B396DBD317B6}">
                  <a16:creationId xmlns:a16="http://schemas.microsoft.com/office/drawing/2010/main" id="{CD60D541-0E72-4F23-9568-BE14301479E3}"/>
                </a:ext>
              </a:extLst>
            </p:cNvPr>
            <p:cNvSpPr/>
            <p:nvPr/>
          </p:nvSpPr>
          <p:spPr>
            <a:xfrm rot="0"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1564;p298">
              <a:extLst>
                <a:ext uri="{69C0E736-98C5-4D2E-911D-35B2309357AE}">
                  <a16:creationId xmlns:a16="http://schemas.microsoft.com/office/drawing/2010/main" id="{5F298045-6251-42B9-88BA-611CCF942955}"/>
                </a:ext>
              </a:extLst>
            </p:cNvPr>
            <p:cNvSpPr/>
            <p:nvPr/>
          </p:nvSpPr>
          <p:spPr>
            <a:xfrm rot="0"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2" name="Google Shape;1565;p298">
              <a:extLst>
                <a:ext uri="{C3120988-DB6F-4550-A46E-DC98AB32A3E6}">
                  <a16:creationId xmlns:a16="http://schemas.microsoft.com/office/drawing/2010/main" id="{EF95B4BB-A443-4CCC-BBC7-3A2C19D7B5DD}"/>
                </a:ext>
              </a:extLst>
            </p:cNvPr>
            <p:cNvSpPr/>
            <p:nvPr/>
          </p:nvSpPr>
          <p:spPr>
            <a:xfrm rot="0"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3" name="Google Shape;1566;p298">
              <a:extLst>
                <a:ext uri="{377E9442-2E63-4407-B640-C2166727C2D0}">
                  <a16:creationId xmlns:a16="http://schemas.microsoft.com/office/drawing/2010/main" id="{A9773993-3F7F-49A0-95A5-B321D95965C4}"/>
                </a:ext>
              </a:extLst>
            </p:cNvPr>
            <p:cNvSpPr/>
            <p:nvPr/>
          </p:nvSpPr>
          <p:spPr>
            <a:xfrm rot="0"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4" name="Google Shape;1567;p298">
            <a:extLst>
              <a:ext uri="{6EDA21EA-F2BE-4E08-89C0-441A8841B04C}">
                <a16:creationId xmlns:a16="http://schemas.microsoft.com/office/drawing/2010/main" id="{E9156318-5327-444C-B542-018FC38ADC2A}"/>
              </a:ext>
            </a:extLst>
          </p:cNvPr>
          <p:cNvGrpSpPr/>
          <p:nvPr/>
        </p:nvGrpSpPr>
        <p:grpSpPr>
          <a:xfrm rot="0"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68;p298">
              <a:extLst>
                <a:ext uri="{8D441790-C82D-4180-A524-7806A5377899}">
                  <a16:creationId xmlns:a16="http://schemas.microsoft.com/office/drawing/2010/main" id="{B05748A6-146F-4B4A-A23D-B91D554D4531}"/>
                </a:ext>
              </a:extLst>
            </p:cNvPr>
            <p:cNvSpPr/>
            <p:nvPr/>
          </p:nvSpPr>
          <p:spPr>
            <a:xfrm rot="0"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6" name="Google Shape;1569;p298">
              <a:extLst>
                <a:ext uri="{DDF041F7-383A-4402-88F4-A2FC4CAED40C}">
                  <a16:creationId xmlns:a16="http://schemas.microsoft.com/office/drawing/2010/main" id="{083DE89D-7444-4E43-8D15-B0EAC774E696}"/>
                </a:ext>
              </a:extLst>
            </p:cNvPr>
            <p:cNvSpPr/>
            <p:nvPr/>
          </p:nvSpPr>
          <p:spPr>
            <a:xfrm rot="0"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1570;p298">
              <a:extLst>
                <a:ext uri="{4DB92DEB-34F1-47F7-8F6D-142528426F94}">
                  <a16:creationId xmlns:a16="http://schemas.microsoft.com/office/drawing/2010/main" id="{37AE08FF-3F46-4917-A4CF-0BFE5A21B7E5}"/>
                </a:ext>
              </a:extLst>
            </p:cNvPr>
            <p:cNvSpPr/>
            <p:nvPr/>
          </p:nvSpPr>
          <p:spPr>
            <a:xfrm rot="0"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8" name="Google Shape;1571;p298">
              <a:extLst>
                <a:ext uri="{CDB711E3-24F5-49FB-8F6E-634817C774A7}">
                  <a16:creationId xmlns:a16="http://schemas.microsoft.com/office/drawing/2010/main" id="{52F403BB-5557-4812-A47D-82384B015345}"/>
                </a:ext>
              </a:extLst>
            </p:cNvPr>
            <p:cNvSpPr/>
            <p:nvPr/>
          </p:nvSpPr>
          <p:spPr>
            <a:xfrm rot="0"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9" name="Google Shape;1572;p298">
            <a:extLst>
              <a:ext uri="{15C4EC73-6DA9-421D-A21C-66D947EC1356}">
                <a16:creationId xmlns:a16="http://schemas.microsoft.com/office/drawing/2010/main" id="{C84EDFAD-605D-495D-B34A-1DB2996403A4}"/>
              </a:ext>
            </a:extLst>
          </p:cNvPr>
          <p:cNvSpPr/>
          <p:nvPr>
            <p:ph type="body"/>
          </p:nvPr>
        </p:nvSpPr>
        <p:spPr>
          <a:xfrm rot="0"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1" lang="en-US" strike="noStrike" sz="1700" u="none">
                <a:solidFill>
                  <a:srgbClr val="223669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4ACB4E1F-8EF5-48DA-8BC3-96F29908CFB7}">
        <p14:creationId xmlns:p14="http://schemas.microsoft.com/office/powerpoint/2010/main" val="1694365905469"/>
      </p:ext>
    </p:extLst>
  </p:cSld>
  <p:clrMapOvr>
    <a:masterClrMapping/>
  </p:clrMapOvr>
</p:sldLayout>
</file>

<file path=ppt/slideLayouts/slideLayout8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74;p299">
            <a:extLst>
              <a:ext uri="{CC172415-C178-4E5A-921E-382A103A3F04}">
                <a16:creationId xmlns:a16="http://schemas.microsoft.com/office/drawing/2010/main" id="{B3990AF5-61DB-4136-A650-4AF9661B7B74}"/>
              </a:ext>
            </a:extLst>
          </p:cNvPr>
          <p:cNvGrpSpPr/>
          <p:nvPr/>
        </p:nvGrpSpPr>
        <p:grpSpPr>
          <a:xfrm rot="0">
            <a:off x="443" y="0"/>
            <a:ext cx="9143556" cy="5143500"/>
            <a:chOff x="443" y="317808"/>
            <a:chExt cx="9143556" cy="5143500"/>
          </a:xfrm>
        </p:grpSpPr>
        <p:pic>
          <p:nvPicPr>
            <p:cNvPr descr="Surface chart&#10;&#10;Description automatically generated with low confidence" id="3" name="Google Shape;1575;p299">
              <a:extLst>
                <a:ext uri="{DD69D9B9-2BF8-404E-ADE5-9A02296AB0B1}">
                  <a16:creationId xmlns:a16="http://schemas.microsoft.com/office/drawing/2010/main" id="{A89C6470-B39C-484C-9477-2A86A7362D9A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4" name="Google Shape;1576;p299">
              <a:extLst>
                <a:ext uri="{C95BB301-7A1B-4785-8E2D-8C7504DF23FE}">
                  <a16:creationId xmlns:a16="http://schemas.microsoft.com/office/drawing/2010/main" id="{CBFA941C-AD32-487D-8760-ED78AC584A0F}"/>
                </a:ext>
              </a:extLst>
            </p:cNvPr>
            <p:cNvPicPr/>
            <p:nvPr/>
          </p:nvPicPr>
          <p:blipFill>
            <a:blip r:embed="rId2">
              <a:alphaModFix amt="50000"/>
            </a:blip>
            <a:srcRect b="0" l="0" r="0" t="0"/>
            <a:stretch>
              <a:fillRect/>
            </a:stretch>
          </p:blipFill>
          <p:spPr>
            <a:xfrm rot="0"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5" name="Google Shape;1577;p299">
            <a:extLst>
              <a:ext uri="{E6E5BE6E-B2A0-4904-9888-A04890A36924}">
                <a16:creationId xmlns:a16="http://schemas.microsoft.com/office/drawing/2010/main" id="{232E09F6-8074-43F4-BB60-7107F0FC27D3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78;p299">
            <a:extLst>
              <a:ext uri="{9C7F358E-E7A7-4698-8624-7E17EDC2DAD5}">
                <a16:creationId xmlns:a16="http://schemas.microsoft.com/office/drawing/2010/main" id="{49184A09-BF32-4AE4-A81F-31E90C220DCF}"/>
              </a:ext>
            </a:extLst>
          </p:cNvPr>
          <p:cNvSpPr/>
          <p:nvPr/>
        </p:nvSpPr>
        <p:spPr>
          <a:xfrm rot="0">
            <a:off x="1893911" y="1825942"/>
            <a:ext cx="5027524" cy="1212468"/>
          </a:xfrm>
          <a:prstGeom prst="roundRect">
            <a:avLst>
              <a:gd fmla="val 16667" name="adj"/>
            </a:avLst>
          </a:prstGeom>
          <a:noFill/>
          <a:ln cap="flat" w="25400">
            <a:solidFill>
              <a:srgbClr val="d06072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1579;p299">
            <a:extLst>
              <a:ext uri="{6CA364DA-F2E2-4A2D-B73D-87622B010D02}">
                <a16:creationId xmlns:a16="http://schemas.microsoft.com/office/drawing/2010/main" id="{DC09D402-94B8-4CFF-81C8-9EA6EE02E3D7}"/>
              </a:ext>
            </a:extLst>
          </p:cNvPr>
          <p:cNvSpPr/>
          <p:nvPr/>
        </p:nvSpPr>
        <p:spPr>
          <a:xfrm rot="0"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w="25400">
            <a:solidFill>
              <a:srgbClr val="8ac8ee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1580;p299">
            <a:extLst>
              <a:ext uri="{F92FF693-0B0F-44B3-B580-3881EDE71E17}">
                <a16:creationId xmlns:a16="http://schemas.microsoft.com/office/drawing/2010/main" id="{57E7DE64-346D-4AFA-B43E-21968FD62608}"/>
              </a:ext>
            </a:extLst>
          </p:cNvPr>
          <p:cNvSpPr/>
          <p:nvPr/>
        </p:nvSpPr>
        <p:spPr>
          <a:xfrm rot="0"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dir="2700000" dist="38100">
              <a:srgbClr val="000000">
                <a:alpha val="39999"/>
              </a:srgbClr>
            </a:outerShdw>
          </a:effectLst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9" name="Google Shape;1581;p299">
            <a:extLst>
              <a:ext uri="{646EC10E-57D9-4832-96D2-B8D33725C63C}">
                <a16:creationId xmlns:a16="http://schemas.microsoft.com/office/drawing/2010/main" id="{FFBFC13C-DF3E-49E7-8FC5-3187733EBD5B}"/>
              </a:ext>
            </a:extLst>
          </p:cNvPr>
          <p:cNvGrpSpPr/>
          <p:nvPr/>
        </p:nvGrpSpPr>
        <p:grpSpPr>
          <a:xfrm rot="0"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82;p299">
              <a:extLst>
                <a:ext uri="{897EC685-66A4-487A-B584-669800078023}">
                  <a16:creationId xmlns:a16="http://schemas.microsoft.com/office/drawing/2010/main" id="{3121325A-969A-4665-BA96-04705A9EEBD1}"/>
                </a:ext>
              </a:extLst>
            </p:cNvPr>
            <p:cNvSpPr/>
            <p:nvPr/>
          </p:nvSpPr>
          <p:spPr>
            <a:xfrm rot="0"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1583;p299">
              <a:extLst>
                <a:ext uri="{1A221F28-AFAD-423B-92A8-E757AF72C299}">
                  <a16:creationId xmlns:a16="http://schemas.microsoft.com/office/drawing/2010/main" id="{7161F8EE-7DD2-4F7F-A19C-15A678F5D846}"/>
                </a:ext>
              </a:extLst>
            </p:cNvPr>
            <p:cNvSpPr/>
            <p:nvPr/>
          </p:nvSpPr>
          <p:spPr>
            <a:xfrm rot="0"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2" name="Google Shape;1584;p299">
              <a:extLst>
                <a:ext uri="{3BB855C5-53CE-47DA-97EF-4E55D36F4AEC}">
                  <a16:creationId xmlns:a16="http://schemas.microsoft.com/office/drawing/2010/main" id="{106B5F5C-5475-44DD-8318-76A8DF60C20E}"/>
                </a:ext>
              </a:extLst>
            </p:cNvPr>
            <p:cNvSpPr/>
            <p:nvPr/>
          </p:nvSpPr>
          <p:spPr>
            <a:xfrm rot="0"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3" name="Google Shape;1585;p299">
              <a:extLst>
                <a:ext uri="{1147D381-E23B-461B-ABC4-1CDB3B331502}">
                  <a16:creationId xmlns:a16="http://schemas.microsoft.com/office/drawing/2010/main" id="{F58C20E5-49A4-428D-9961-C5608046F076}"/>
                </a:ext>
              </a:extLst>
            </p:cNvPr>
            <p:cNvSpPr/>
            <p:nvPr/>
          </p:nvSpPr>
          <p:spPr>
            <a:xfrm rot="0"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4" name="Google Shape;1586;p299">
            <a:extLst>
              <a:ext uri="{44E95529-9EF2-4745-826F-C63FDE77B9DF}">
                <a16:creationId xmlns:a16="http://schemas.microsoft.com/office/drawing/2010/main" id="{72A1399E-E637-4692-AC7D-173F7B0902C4}"/>
              </a:ext>
            </a:extLst>
          </p:cNvPr>
          <p:cNvGrpSpPr/>
          <p:nvPr/>
        </p:nvGrpSpPr>
        <p:grpSpPr>
          <a:xfrm rot="0"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87;p299">
              <a:extLst>
                <a:ext uri="{370E6EB1-6298-4314-A3E6-5CF15E5562DB}">
                  <a16:creationId xmlns:a16="http://schemas.microsoft.com/office/drawing/2010/main" id="{3CED7438-5144-4CCD-8770-053BEA8A0631}"/>
                </a:ext>
              </a:extLst>
            </p:cNvPr>
            <p:cNvSpPr/>
            <p:nvPr/>
          </p:nvSpPr>
          <p:spPr>
            <a:xfrm rot="0"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6" name="Google Shape;1588;p299">
              <a:extLst>
                <a:ext uri="{3B671FC6-4161-4162-8142-3CE5657AD996}">
                  <a16:creationId xmlns:a16="http://schemas.microsoft.com/office/drawing/2010/main" id="{296FC29F-4278-465E-A44F-0F1C12E01E66}"/>
                </a:ext>
              </a:extLst>
            </p:cNvPr>
            <p:cNvSpPr/>
            <p:nvPr/>
          </p:nvSpPr>
          <p:spPr>
            <a:xfrm rot="0"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1589;p299">
              <a:extLst>
                <a:ext uri="{DFABFE0C-7C31-4AB7-AAEA-72F1937A3456}">
                  <a16:creationId xmlns:a16="http://schemas.microsoft.com/office/drawing/2010/main" id="{2858BAA7-86DC-41B7-8280-313FC73B125C}"/>
                </a:ext>
              </a:extLst>
            </p:cNvPr>
            <p:cNvSpPr/>
            <p:nvPr/>
          </p:nvSpPr>
          <p:spPr>
            <a:xfrm rot="0"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8" name="Google Shape;1590;p299">
              <a:extLst>
                <a:ext uri="{609D00C0-ED42-4E9A-B449-AB34D050132C}">
                  <a16:creationId xmlns:a16="http://schemas.microsoft.com/office/drawing/2010/main" id="{FDFB28DC-3123-4EAF-AFDA-E80C8DEF5C3C}"/>
                </a:ext>
              </a:extLst>
            </p:cNvPr>
            <p:cNvSpPr/>
            <p:nvPr/>
          </p:nvSpPr>
          <p:spPr>
            <a:xfrm rot="0"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="ctr" bIns="45700" lIns="91425" rIns="91425" rtlCol="0" spcFirstLastPara="true" tIns="45700" vert="horz" wrap="square">
              <a:no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0" cap="none" dirty="0" i="0" lang="en-US" strike="noStrike" sz="1400" u="none">
                  <a:solidFill>
                    <a:schemeClr val="lt1"/>
                  </a:solidFill>
                  <a:latin typeface="Public Sans"/>
                </a:rPr>
                <a:t/>
              </a:r>
              <a:endParaRPr b="0" cap="none" dirty="0" i="0" lang="en-US" strike="noStrike" sz="1400" u="none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9" name="Google Shape;1591;p299">
            <a:extLst>
              <a:ext uri="{97A07A63-502E-4DED-94F6-7778A92956F0}">
                <a16:creationId xmlns:a16="http://schemas.microsoft.com/office/drawing/2010/main" id="{D2C35784-A713-4C37-9967-ABB5303F8CC9}"/>
              </a:ext>
            </a:extLst>
          </p:cNvPr>
          <p:cNvSpPr/>
          <p:nvPr>
            <p:ph type="body"/>
          </p:nvPr>
        </p:nvSpPr>
        <p:spPr>
          <a:xfrm rot="0"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1" lang="en-US" strike="noStrike" sz="1700" u="none">
                <a:solidFill>
                  <a:srgbClr val="223669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F20050C2-77FF-4593-9E92-5914BAF34901}">
        <p14:creationId xmlns:p14="http://schemas.microsoft.com/office/powerpoint/2010/main" val="1694365905472"/>
      </p:ext>
    </p:extLst>
  </p:cSld>
  <p:clrMapOvr>
    <a:masterClrMapping/>
  </p:clrMapOvr>
</p:sldLayout>
</file>

<file path=ppt/slideLayouts/slideLayout8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2" name="Google Shape;1593;p300">
            <a:extLst>
              <a:ext uri="{4A7E42BD-FE66-47F4-BCB3-FEA3E841DEEE}">
                <a16:creationId xmlns:a16="http://schemas.microsoft.com/office/drawing/2010/main" id="{7E63364B-4614-4E28-BB9D-43DC96E9A3E6}"/>
              </a:ext>
            </a:extLst>
          </p:cNvPr>
          <p:cNvSpPr/>
          <p:nvPr/>
        </p:nvSpPr>
        <p:spPr>
          <a:xfrm rot="0"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descr="Shape&#10;&#10;Description automatically generated with low confidence" id="3" name="Google Shape;1594;p300">
            <a:extLst>
              <a:ext uri="{A4B144F1-AD8C-42F0-8ACF-9F8F4C345548}">
                <a16:creationId xmlns:a16="http://schemas.microsoft.com/office/drawing/2010/main" id="{9B23616A-52BE-42EE-851C-73A1F0355A64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95;p300">
            <a:extLst>
              <a:ext uri="{62359CAB-DE56-40BA-84FA-325301F6C00A}">
                <a16:creationId xmlns:a16="http://schemas.microsoft.com/office/drawing/2010/main" id="{D4FA7682-C27D-4783-AD99-F6B930AF642A}"/>
              </a:ext>
            </a:extLst>
          </p:cNvPr>
          <p:cNvSpPr/>
          <p:nvPr/>
        </p:nvSpPr>
        <p:spPr>
          <a:xfrm rot="0">
            <a:off x="1736278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5400" u="none">
                <a:solidFill>
                  <a:schemeClr val="lt1"/>
                </a:solidFill>
                <a:latin typeface="Public Sans"/>
              </a:rPr>
              <a:t>?</a:t>
            </a:r>
            <a:endParaRPr b="1" cap="none" dirty="0" i="0" lang="en-US" strike="noStrike" sz="5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5" name="Google Shape;1596;p300">
            <a:extLst>
              <a:ext uri="{353359D5-0F6B-40F7-BAE6-E4D67C5DF36C}">
                <a16:creationId xmlns:a16="http://schemas.microsoft.com/office/drawing/2010/main" id="{8D3B9CC1-9968-4098-A07D-04837EA60139}"/>
              </a:ext>
            </a:extLst>
          </p:cNvPr>
          <p:cNvSpPr/>
          <p:nvPr>
            <p:ph type="body"/>
          </p:nvPr>
        </p:nvSpPr>
        <p:spPr>
          <a:xfrm rot="0">
            <a:off x="3470049" y="1800874"/>
            <a:ext cx="3789638" cy="6165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1" lang="en-US" strike="noStrike" sz="1700" u="none">
                <a:solidFill>
                  <a:srgbClr val="223669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1597;p300">
            <a:extLst>
              <a:ext uri="{7E8BADBA-F332-4B4C-AE49-B3AE94E6F5C1}">
                <a16:creationId xmlns:a16="http://schemas.microsoft.com/office/drawing/2010/main" id="{A0BB7A5A-4769-45BE-801A-976D841CEBEF}"/>
              </a:ext>
            </a:extLst>
          </p:cNvPr>
          <p:cNvSpPr/>
          <p:nvPr>
            <p:ph idx="1" type="body"/>
          </p:nvPr>
        </p:nvSpPr>
        <p:spPr>
          <a:xfrm rot="0">
            <a:off x="3470049" y="2287467"/>
            <a:ext cx="3789638" cy="10912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2EE7193-9C71-4563-A981-00634738E0D6}">
        <p14:creationId xmlns:p14="http://schemas.microsoft.com/office/powerpoint/2010/main" val="1694365905475"/>
      </p:ext>
    </p:extLst>
  </p:cSld>
  <p:clrMapOvr>
    <a:masterClrMapping/>
  </p:clrMapOvr>
</p:sldLayout>
</file>

<file path=ppt/slideLayouts/slideLayout8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9;p301">
            <a:extLst>
              <a:ext uri="{E1480EA0-BAC4-4FAA-B909-5F09C2FFFC4B}">
                <a16:creationId xmlns:a16="http://schemas.microsoft.com/office/drawing/2010/main" id="{4C8BB374-0C56-4CDE-A9D8-E6605A007BB8}"/>
              </a:ext>
            </a:extLst>
          </p:cNvPr>
          <p:cNvSpPr/>
          <p:nvPr/>
        </p:nvSpPr>
        <p:spPr>
          <a:xfrm rot="0"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1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00;p301">
            <a:extLst>
              <a:ext uri="{17B65319-B9FA-4D86-B50F-97D3F1FEB3C4}">
                <a16:creationId xmlns:a16="http://schemas.microsoft.com/office/drawing/2010/main" id="{8C6395B2-3926-43BB-82A7-719AE07ABA05}"/>
              </a:ext>
            </a:extLst>
          </p:cNvPr>
          <p:cNvSpPr/>
          <p:nvPr/>
        </p:nvSpPr>
        <p:spPr>
          <a:xfrm rot="0"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4" name="Google Shape;1601;p301">
            <a:extLst>
              <a:ext uri="{B4A1A17F-1B0F-40EA-A73A-D8213CD832CB}">
                <a16:creationId xmlns:a16="http://schemas.microsoft.com/office/drawing/2010/main" id="{968A50C7-9574-4C45-961F-AF123EEEF9A6}"/>
              </a:ext>
            </a:extLst>
          </p:cNvPr>
          <p:cNvPicPr/>
          <p:nvPr/>
        </p:nvPicPr>
        <p:blipFill>
          <a:blip r:embed="rId2"/>
          <a:srcRect b="0" l="6267" r="24763" t="0"/>
          <a:stretch>
            <a:fillRect/>
          </a:stretch>
        </p:blipFill>
        <p:spPr>
          <a:xfrm rot="0">
            <a:off x="0" y="1166968"/>
            <a:ext cx="4113765" cy="3976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" name="Google Shape;1602;p301">
            <a:extLst>
              <a:ext uri="{29239103-DF1B-442C-991D-37FA2407F9DB}">
                <a16:creationId xmlns:a16="http://schemas.microsoft.com/office/drawing/2010/main" id="{338A2773-386F-4D77-BE3F-7C14CCCF585F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603;p301">
            <a:extLst>
              <a:ext uri="{CE2936EE-B65F-4AFC-92F8-E25C2614A47C}">
                <a16:creationId xmlns:a16="http://schemas.microsoft.com/office/drawing/2010/main" id="{EA83C325-1569-4633-A9D0-4E3A2B4C98EB}"/>
              </a:ext>
            </a:extLst>
          </p:cNvPr>
          <p:cNvGrpSpPr/>
          <p:nvPr/>
        </p:nvGrpSpPr>
        <p:grpSpPr>
          <a:xfrm rot="0">
            <a:off x="724005" y="301093"/>
            <a:ext cx="2665753" cy="542340"/>
            <a:chOff x="5567542" y="349969"/>
            <a:chExt cx="2665753" cy="542340"/>
          </a:xfrm>
        </p:grpSpPr>
        <p:sp>
          <p:nvSpPr>
            <p:cNvPr id="7" name="Google Shape;1604;p301">
              <a:extLst>
                <a:ext uri="{E0F4089E-176E-4960-9C3D-423D366B87A6}">
                  <a16:creationId xmlns:a16="http://schemas.microsoft.com/office/drawing/2010/main" id="{60ECC4E3-C27A-48D7-9A2D-288B8A6C55D6}"/>
                </a:ext>
              </a:extLst>
            </p:cNvPr>
            <p:cNvSpPr txBox="1"/>
            <p:nvPr/>
          </p:nvSpPr>
          <p:spPr>
            <a:xfrm rot="0">
              <a:off x="5567542" y="349969"/>
              <a:ext cx="2665753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60714"/>
                <a:buFont typeface="Arial"/>
                <a:buNone/>
              </a:pPr>
              <a:r>
                <a:rPr b="1" cap="none" dirty="0" i="0" lang="en-US" strike="noStrike" sz="2800" u="none">
                  <a:solidFill>
                    <a:schemeClr val="lt1"/>
                  </a:solidFill>
                  <a:latin typeface="Public Sans"/>
                </a:rPr>
                <a:t>Think</a:t>
              </a:r>
              <a:endParaRPr b="1" cap="none" dirty="0" i="0" lang="en-US" strike="noStrike" sz="2800" u="none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8" name="Google Shape;1605;p301">
              <a:extLst>
                <a:ext uri="{F5C45324-0DA3-43CC-A5B9-128BFD6CE771}">
                  <a16:creationId xmlns:a16="http://schemas.microsoft.com/office/drawing/2010/main" id="{4C7B3527-07D9-439A-B617-06CE78F93B22}"/>
                </a:ext>
              </a:extLst>
            </p:cNvPr>
            <p:cNvCxnSpPr/>
            <p:nvPr/>
          </p:nvCxnSpPr>
          <p:spPr>
            <a:xfrm rot="0">
              <a:off x="6426067" y="892309"/>
              <a:ext cx="948706" cy="0"/>
            </a:xfrm>
            <a:prstGeom prst="line">
              <a:avLst/>
            </a:prstGeom>
            <a:noFill/>
            <a:ln cap="flat" w="38100">
              <a:solidFill>
                <a:schemeClr val="lt1"/>
              </a:solidFill>
              <a:prstDash val="solid"/>
              <a:round/>
            </a:ln>
          </p:spPr>
        </p:cxnSp>
      </p:grpSp>
      <p:sp>
        <p:nvSpPr>
          <p:cNvPr id="9" name="Google Shape;1606;p301">
            <a:extLst>
              <a:ext uri="{504F9C77-9F1D-40BE-AD73-9DCA9F027C6F}">
                <a16:creationId xmlns:a16="http://schemas.microsoft.com/office/drawing/2010/main" id="{669FCD0E-1EDA-4559-A2EE-07EE90CE7568}"/>
              </a:ext>
            </a:extLst>
          </p:cNvPr>
          <p:cNvSpPr/>
          <p:nvPr>
            <p:ph type="body"/>
          </p:nvPr>
        </p:nvSpPr>
        <p:spPr>
          <a:xfrm rot="0"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4FEC2C7D-E79E-4570-9565-0F549DB331C8}">
        <p14:creationId xmlns:p14="http://schemas.microsoft.com/office/powerpoint/2010/main" val="1694365905477"/>
      </p:ext>
    </p:extLst>
  </p:cSld>
  <p:clrMapOvr>
    <a:masterClrMapping/>
  </p:clrMapOvr>
</p:sldLayout>
</file>

<file path=ppt/slideLayouts/slideLayout8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8;p302">
            <a:extLst>
              <a:ext uri="{5C514618-9D0B-4748-86F3-E5EF4EDFF46C}">
                <a16:creationId xmlns:a16="http://schemas.microsoft.com/office/drawing/2010/main" id="{08B1BAED-A982-41F0-B70C-4906FD9A8991}"/>
              </a:ext>
            </a:extLst>
          </p:cNvPr>
          <p:cNvSpPr/>
          <p:nvPr/>
        </p:nvSpPr>
        <p:spPr>
          <a:xfrm rot="0"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1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09;p302">
            <a:extLst>
              <a:ext uri="{AF0E2959-69BF-4EDD-BF27-676E979F04EF}">
                <a16:creationId xmlns:a16="http://schemas.microsoft.com/office/drawing/2010/main" id="{736E5733-DCD6-4E46-9B86-E10BA229104A}"/>
              </a:ext>
            </a:extLst>
          </p:cNvPr>
          <p:cNvSpPr/>
          <p:nvPr/>
        </p:nvSpPr>
        <p:spPr>
          <a:xfrm rot="0"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4" name="Google Shape;1610;p302">
            <a:extLst>
              <a:ext uri="{A8EC1B84-61D1-4F70-8938-245F8D2C7EC2}">
                <a16:creationId xmlns:a16="http://schemas.microsoft.com/office/drawing/2010/main" id="{9C2B05A6-0A1E-4F67-BDFE-72B57F8240E5}"/>
              </a:ext>
            </a:extLst>
          </p:cNvPr>
          <p:cNvPicPr/>
          <p:nvPr/>
        </p:nvPicPr>
        <p:blipFill>
          <a:blip r:embed="rId2"/>
          <a:srcRect b="0" l="6267" r="24763" t="0"/>
          <a:stretch>
            <a:fillRect/>
          </a:stretch>
        </p:blipFill>
        <p:spPr>
          <a:xfrm rot="0">
            <a:off x="0" y="1166968"/>
            <a:ext cx="4113765" cy="39765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11;p302">
            <a:extLst>
              <a:ext uri="{BF4F7846-C669-40B3-B8EC-35E4323F7819}">
                <a16:creationId xmlns:a16="http://schemas.microsoft.com/office/drawing/2010/main" id="{271FF27F-3749-4369-8B27-482451E4A72A}"/>
              </a:ext>
            </a:extLst>
          </p:cNvPr>
          <p:cNvSpPr/>
          <p:nvPr/>
        </p:nvSpPr>
        <p:spPr>
          <a:xfrm rot="0">
            <a:off x="4113765" y="0"/>
            <a:ext cx="5030234" cy="514350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descr="Shape&#10;&#10;Description automatically generated with low confidence" id="6" name="Google Shape;1612;p302">
            <a:extLst>
              <a:ext uri="{32AE4F3F-12F2-4024-8BD5-E8BC454E0ABE}">
                <a16:creationId xmlns:a16="http://schemas.microsoft.com/office/drawing/2010/main" id="{72004BAA-4819-4652-80E5-7DACBA3D80ED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7" name="Google Shape;1613;p302">
            <a:extLst>
              <a:ext uri="{9BDA3F8B-2EFD-4B95-AF80-FD5251C34800}">
                <a16:creationId xmlns:a16="http://schemas.microsoft.com/office/drawing/2010/main" id="{9DE5F1F8-4C2D-42B7-86A9-1FDD57CBECA1}"/>
              </a:ext>
            </a:extLst>
          </p:cNvPr>
          <p:cNvGrpSpPr/>
          <p:nvPr/>
        </p:nvGrpSpPr>
        <p:grpSpPr>
          <a:xfrm rot="0">
            <a:off x="724005" y="301093"/>
            <a:ext cx="2665753" cy="542340"/>
            <a:chOff x="5567542" y="349969"/>
            <a:chExt cx="2665753" cy="542340"/>
          </a:xfrm>
        </p:grpSpPr>
        <p:sp>
          <p:nvSpPr>
            <p:cNvPr id="8" name="Google Shape;1614;p302">
              <a:extLst>
                <a:ext uri="{7D201B82-7C43-4D43-B209-8B55EBC34B6F}">
                  <a16:creationId xmlns:a16="http://schemas.microsoft.com/office/drawing/2010/main" id="{A4F52553-846A-4F91-AE17-8A3ED0E84B42}"/>
                </a:ext>
              </a:extLst>
            </p:cNvPr>
            <p:cNvSpPr txBox="1"/>
            <p:nvPr/>
          </p:nvSpPr>
          <p:spPr>
            <a:xfrm rot="0">
              <a:off x="5567542" y="349969"/>
              <a:ext cx="2665753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45700" lIns="91425" rIns="91425" rtlCol="0" spcFirstLastPara="true" tIns="45700" vert="horz" wrap="square">
              <a:spAutoFit/>
            </a:bodyPr>
            <a:lstStyle/>
            <a:p>
              <a:pPr algn="ctr" indent="0" lvl="0" marL="0" marR="0" rtl="fal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60714"/>
                <a:buFont typeface="Arial"/>
                <a:buNone/>
              </a:pPr>
              <a:r>
                <a:rPr b="1" cap="none" dirty="0" i="0" lang="en-US" strike="noStrike" sz="2800" u="none">
                  <a:solidFill>
                    <a:schemeClr val="lt1"/>
                  </a:solidFill>
                  <a:latin typeface="Public Sans"/>
                </a:rPr>
                <a:t>Think</a:t>
              </a:r>
              <a:endParaRPr b="1" cap="none" dirty="0" i="0" lang="en-US" strike="noStrike" sz="2800" u="none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9" name="Google Shape;1615;p302">
              <a:extLst>
                <a:ext uri="{1CFEFE0F-C09D-42E0-AEF3-AA7AAC4414CA}">
                  <a16:creationId xmlns:a16="http://schemas.microsoft.com/office/drawing/2010/main" id="{352AE5BF-687F-486E-91D6-6F7BE7B61ADE}"/>
                </a:ext>
              </a:extLst>
            </p:cNvPr>
            <p:cNvCxnSpPr/>
            <p:nvPr/>
          </p:nvCxnSpPr>
          <p:spPr>
            <a:xfrm rot="0">
              <a:off x="6426067" y="892309"/>
              <a:ext cx="948706" cy="0"/>
            </a:xfrm>
            <a:prstGeom prst="line">
              <a:avLst/>
            </a:prstGeom>
            <a:noFill/>
            <a:ln cap="flat" w="38100">
              <a:solidFill>
                <a:schemeClr val="lt1"/>
              </a:solidFill>
              <a:prstDash val="solid"/>
              <a:round/>
            </a:ln>
          </p:spPr>
        </p:cxnSp>
      </p:grpSp>
      <p:sp>
        <p:nvSpPr>
          <p:cNvPr id="10" name="Google Shape;1616;p302">
            <a:extLst>
              <a:ext uri="{99C9648D-10EE-42D3-968A-247448949F2B}">
                <a16:creationId xmlns:a16="http://schemas.microsoft.com/office/drawing/2010/main" id="{EA0C91DB-465F-4720-9133-81179B7D7AC8}"/>
              </a:ext>
            </a:extLst>
          </p:cNvPr>
          <p:cNvSpPr/>
          <p:nvPr>
            <p:ph type="body"/>
          </p:nvPr>
        </p:nvSpPr>
        <p:spPr>
          <a:xfrm rot="0"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4C5A3D86-AA29-4A99-A978-5DA5684F2650}">
        <p14:creationId xmlns:p14="http://schemas.microsoft.com/office/powerpoint/2010/main" val="1694365905480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;p221">
            <a:extLst>
              <a:ext uri="{B2A21658-3E16-4DED-81A9-8787B920BA6C}">
                <a16:creationId xmlns:a16="http://schemas.microsoft.com/office/drawing/2010/main" id="{A1D3B341-79D8-41F4-9270-95369D28B451}"/>
              </a:ext>
            </a:extLst>
          </p:cNvPr>
          <p:cNvSpPr/>
          <p:nvPr/>
        </p:nvSpPr>
        <p:spPr>
          <a:xfrm rot="0">
            <a:off x="0" y="0"/>
            <a:ext cx="9143991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pic>
        <p:nvPicPr>
          <p:cNvPr descr="Shape&#10;&#10;Description automatically generated with low confidence" id="3" name="Google Shape;80;p221">
            <a:extLst>
              <a:ext uri="{76CAF1DF-7541-4EB8-908E-959871DF4EFD}">
                <a16:creationId xmlns:a16="http://schemas.microsoft.com/office/drawing/2010/main" id="{5D9FB8BF-7E33-4E34-89D3-AC223D7F2F71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221">
            <a:extLst>
              <a:ext uri="{62624985-225D-44C2-9620-667C127F209C}">
                <a16:creationId xmlns:a16="http://schemas.microsoft.com/office/drawing/2010/main" id="{49E566E0-3BEC-447E-A213-9AC7792A0FC0}"/>
              </a:ext>
            </a:extLst>
          </p:cNvPr>
          <p:cNvSpPr/>
          <p:nvPr>
            <p:ph type="pic"/>
          </p:nvPr>
        </p:nvSpPr>
        <p:spPr>
          <a:xfrm rot="0"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82;p221">
            <a:extLst>
              <a:ext uri="{35A99456-D79B-4DA8-9B63-D8C8CCCC9B34}">
                <a16:creationId xmlns:a16="http://schemas.microsoft.com/office/drawing/2010/main" id="{78E043DC-22EC-4980-AA3C-ABD6629245A7}"/>
              </a:ext>
            </a:extLst>
          </p:cNvPr>
          <p:cNvSpPr/>
          <p:nvPr>
            <p:ph idx="1" type="body"/>
          </p:nvPr>
        </p:nvSpPr>
        <p:spPr>
          <a:xfrm rot="0"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1pPr>
            <a:lvl2pPr algn="l" indent="-317499" lvl="1" marL="9144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2pPr>
            <a:lvl3pPr algn="l" indent="-317499" lvl="2" marL="13716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3pPr>
            <a:lvl4pPr algn="l" indent="-317499" lvl="3" marL="18288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4pPr>
            <a:lvl5pPr algn="l" indent="-317499" lvl="4" marL="2286000" marR="0" rtl="false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83;p221">
            <a:extLst>
              <a:ext uri="{C4AACAA6-23ED-4167-98D5-B08A0A207A5F}">
                <a16:creationId xmlns:a16="http://schemas.microsoft.com/office/drawing/2010/main" id="{095A2678-BC30-4788-B6E9-9629DB127859}"/>
              </a:ext>
            </a:extLst>
          </p:cNvPr>
          <p:cNvSpPr/>
          <p:nvPr>
            <p:ph idx="2" type="title"/>
          </p:nvPr>
        </p:nvSpPr>
        <p:spPr>
          <a:xfrm rot="0"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700" u="none">
                <a:solidFill>
                  <a:srgbClr val="22366a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84;p221">
            <a:extLst>
              <a:ext uri="{5E85DCFB-E8AD-45B1-A277-7F442484B37A}">
                <a16:creationId xmlns:a16="http://schemas.microsoft.com/office/drawing/2010/main" id="{429692BA-ABD6-4C2B-8B92-D19ADEBA8777}"/>
              </a:ext>
            </a:extLst>
          </p:cNvPr>
          <p:cNvSpPr/>
          <p:nvPr/>
        </p:nvSpPr>
        <p:spPr>
          <a:xfrm rot="0"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</p:spTree>
    <p:extLst>
      <p:ext uri="{C0AD5781-75BD-4705-92C6-73ADB12C0199}">
        <p14:creationId xmlns:p14="http://schemas.microsoft.com/office/powerpoint/2010/main" val="1694365905082"/>
      </p:ext>
    </p:extLst>
  </p:cSld>
  <p:clrMapOvr>
    <a:masterClrMapping/>
  </p:clrMapOvr>
</p:sldLayout>
</file>

<file path=ppt/slideLayouts/slideLayout9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8;p303">
            <a:extLst>
              <a:ext uri="{62C4B257-36F1-463C-988B-CE876CA23A34}">
                <a16:creationId xmlns:a16="http://schemas.microsoft.com/office/drawing/2010/main" id="{28F0D8ED-A9B2-4E1C-96E8-9F0A73A5FFF7}"/>
              </a:ext>
            </a:extLst>
          </p:cNvPr>
          <p:cNvSpPr/>
          <p:nvPr/>
        </p:nvSpPr>
        <p:spPr>
          <a:xfrm rot="0"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1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19;p303">
            <a:extLst>
              <a:ext uri="{CE1254FB-8032-4D5B-AC42-B03E4E46B0D7}">
                <a16:creationId xmlns:a16="http://schemas.microsoft.com/office/drawing/2010/main" id="{BDBE8691-F95C-4433-81B1-E919C0465918}"/>
              </a:ext>
            </a:extLst>
          </p:cNvPr>
          <p:cNvSpPr/>
          <p:nvPr/>
        </p:nvSpPr>
        <p:spPr>
          <a:xfrm rot="0"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pic>
        <p:nvPicPr>
          <p:cNvPr descr="Shape&#10;&#10;Description automatically generated with low confidence" id="4" name="Google Shape;1620;p303">
            <a:extLst>
              <a:ext uri="{83311F07-1F9A-4DDD-B7EA-D42A77AD3CAA}">
                <a16:creationId xmlns:a16="http://schemas.microsoft.com/office/drawing/2010/main" id="{E79D9C1C-F024-4A26-8DF8-994D1103D03F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1621;p303">
            <a:extLst>
              <a:ext uri="{A2E11D8A-B0DE-4C29-BBF6-8EC043A64EE5}">
                <a16:creationId xmlns:a16="http://schemas.microsoft.com/office/drawing/2010/main" id="{040C3B1B-1C64-43C7-AADF-91DEA5EF42F1}"/>
              </a:ext>
            </a:extLst>
          </p:cNvPr>
          <p:cNvCxnSpPr/>
          <p:nvPr/>
        </p:nvCxnSpPr>
        <p:spPr>
          <a:xfrm rot="0">
            <a:off x="1582529" y="843433"/>
            <a:ext cx="948706" cy="0"/>
          </a:xfrm>
          <a:prstGeom prst="line">
            <a:avLst/>
          </a:prstGeom>
          <a:noFill/>
          <a:ln cap="flat" w="38100">
            <a:solidFill>
              <a:schemeClr val="lt1"/>
            </a:solidFill>
            <a:prstDash val="solid"/>
            <a:round/>
          </a:ln>
        </p:spPr>
      </p:cxnSp>
      <p:sp>
        <p:nvSpPr>
          <p:cNvPr id="6" name="Google Shape;1622;p303">
            <a:extLst>
              <a:ext uri="{A26DC7D7-8975-469B-B7BA-34603B4DAB01}">
                <a16:creationId xmlns:a16="http://schemas.microsoft.com/office/drawing/2010/main" id="{E1470B03-915F-4A28-9785-AFD53FC1106D}"/>
              </a:ext>
            </a:extLst>
          </p:cNvPr>
          <p:cNvSpPr/>
          <p:nvPr>
            <p:ph type="body"/>
          </p:nvPr>
        </p:nvSpPr>
        <p:spPr>
          <a:xfrm rot="0"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dk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1623;p303">
            <a:extLst>
              <a:ext uri="{B478248E-C920-4B1C-A308-78DAC9CCE1EA}">
                <a16:creationId xmlns:a16="http://schemas.microsoft.com/office/drawing/2010/main" id="{6A9D949D-D3AF-45CC-8A7E-48CB2FB453EA}"/>
              </a:ext>
            </a:extLst>
          </p:cNvPr>
          <p:cNvSpPr/>
          <p:nvPr>
            <p:ph idx="1" type="pic"/>
          </p:nvPr>
        </p:nvSpPr>
        <p:spPr>
          <a:xfrm rot="0"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1624;p303">
            <a:extLst>
              <a:ext uri="{60FF5AA6-DEFF-411A-935C-4AEEE398AF2A}">
                <a16:creationId xmlns:a16="http://schemas.microsoft.com/office/drawing/2010/main" id="{DE18C7D1-B130-47F0-9248-3B61BDB393E5}"/>
              </a:ext>
            </a:extLst>
          </p:cNvPr>
          <p:cNvSpPr/>
          <p:nvPr>
            <p:ph idx="2" type="body"/>
          </p:nvPr>
        </p:nvSpPr>
        <p:spPr>
          <a:xfrm rot="0"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0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AC90902E-546E-4422-885F-8D0A92999C24}">
        <p14:creationId xmlns:p14="http://schemas.microsoft.com/office/powerpoint/2010/main" val="1694365905482"/>
      </p:ext>
    </p:extLst>
  </p:cSld>
  <p:clrMapOvr>
    <a:masterClrMapping/>
  </p:clrMapOvr>
</p:sldLayout>
</file>

<file path=ppt/slideLayouts/slideLayout9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6;p304">
            <a:extLst>
              <a:ext uri="{6DE2B9C3-6051-4792-95F7-60715A41FFFC}">
                <a16:creationId xmlns:a16="http://schemas.microsoft.com/office/drawing/2010/main" id="{E731DBA3-9F96-4E11-8D49-DE18ECA36E7C}"/>
              </a:ext>
            </a:extLst>
          </p:cNvPr>
          <p:cNvSpPr/>
          <p:nvPr/>
        </p:nvSpPr>
        <p:spPr>
          <a:xfrm rot="0"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1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27;p304">
            <a:extLst>
              <a:ext uri="{D8124EE8-247F-4889-883D-662A258207D8}">
                <a16:creationId xmlns:a16="http://schemas.microsoft.com/office/drawing/2010/main" id="{D83FF38D-E3D4-4643-8425-0F38BA13E0E6}"/>
              </a:ext>
            </a:extLst>
          </p:cNvPr>
          <p:cNvSpPr/>
          <p:nvPr/>
        </p:nvSpPr>
        <p:spPr>
          <a:xfrm rot="0"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1628;p304">
            <a:extLst>
              <a:ext uri="{724783D4-41D2-47F0-A23A-B6D1BDF5CEE8}">
                <a16:creationId xmlns:a16="http://schemas.microsoft.com/office/drawing/2010/main" id="{889818D5-6B07-46BB-8FF7-8D38F30FCD5E}"/>
              </a:ext>
            </a:extLst>
          </p:cNvPr>
          <p:cNvSpPr/>
          <p:nvPr/>
        </p:nvSpPr>
        <p:spPr>
          <a:xfrm rot="0">
            <a:off x="4113765" y="0"/>
            <a:ext cx="5030234" cy="514350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descr="Shape&#10;&#10;Description automatically generated with low confidence" id="5" name="Google Shape;1629;p304">
            <a:extLst>
              <a:ext uri="{05BA5A40-B9AC-41F8-96E4-3C418FA173C6}">
                <a16:creationId xmlns:a16="http://schemas.microsoft.com/office/drawing/2010/main" id="{A113A456-C8E3-48AE-B2D4-9152C452C3B8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1630;p304">
            <a:extLst>
              <a:ext uri="{999C60BD-EEF2-4269-B15E-346B0CC10EEF}">
                <a16:creationId xmlns:a16="http://schemas.microsoft.com/office/drawing/2010/main" id="{2EE5D0D3-9D6D-4359-9406-B01145E22E9D}"/>
              </a:ext>
            </a:extLst>
          </p:cNvPr>
          <p:cNvSpPr/>
          <p:nvPr>
            <p:ph type="body"/>
          </p:nvPr>
        </p:nvSpPr>
        <p:spPr>
          <a:xfrm rot="0"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1631;p304">
            <a:extLst>
              <a:ext uri="{2FB6597E-064F-4292-9928-B7A13D4778EC}">
                <a16:creationId xmlns:a16="http://schemas.microsoft.com/office/drawing/2010/main" id="{542D4987-CA97-4F4B-861E-6756519AF9BA}"/>
              </a:ext>
            </a:extLst>
          </p:cNvPr>
          <p:cNvSpPr/>
          <p:nvPr>
            <p:ph idx="1" type="pic"/>
          </p:nvPr>
        </p:nvSpPr>
        <p:spPr>
          <a:xfrm rot="0"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" name="Google Shape;1632;p304">
            <a:extLst>
              <a:ext uri="{CF326530-4BBB-4748-8762-F8ABEDD636DE}">
                <a16:creationId xmlns:a16="http://schemas.microsoft.com/office/drawing/2010/main" id="{78523C53-7BDF-4984-AC4D-C573DC6845DC}"/>
              </a:ext>
            </a:extLst>
          </p:cNvPr>
          <p:cNvCxnSpPr/>
          <p:nvPr/>
        </p:nvCxnSpPr>
        <p:spPr>
          <a:xfrm rot="0">
            <a:off x="1582529" y="843433"/>
            <a:ext cx="948706" cy="0"/>
          </a:xfrm>
          <a:prstGeom prst="line">
            <a:avLst/>
          </a:prstGeom>
          <a:noFill/>
          <a:ln cap="flat" w="38100">
            <a:solidFill>
              <a:schemeClr val="lt1"/>
            </a:solidFill>
            <a:prstDash val="solid"/>
            <a:round/>
          </a:ln>
        </p:spPr>
      </p:cxnSp>
      <p:sp>
        <p:nvSpPr>
          <p:cNvPr id="9" name="Google Shape;1633;p304">
            <a:extLst>
              <a:ext uri="{683C7AE1-59D1-4C38-8261-EFE75AF7BB23}">
                <a16:creationId xmlns:a16="http://schemas.microsoft.com/office/drawing/2010/main" id="{3A99C024-DE21-4644-8B30-42851596966D}"/>
              </a:ext>
            </a:extLst>
          </p:cNvPr>
          <p:cNvSpPr/>
          <p:nvPr>
            <p:ph idx="2" type="body"/>
          </p:nvPr>
        </p:nvSpPr>
        <p:spPr>
          <a:xfrm rot="0"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0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35809B16-AC58-4F19-AB2E-0EE3BD98C514}">
        <p14:creationId xmlns:p14="http://schemas.microsoft.com/office/powerpoint/2010/main" val="1694365905484"/>
      </p:ext>
    </p:extLst>
  </p:cSld>
  <p:clrMapOvr>
    <a:masterClrMapping/>
  </p:clrMapOvr>
</p:sldLayout>
</file>

<file path=ppt/slideLayouts/slideLayout9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5;p305">
            <a:extLst>
              <a:ext uri="{E3C0FD63-0359-4B35-BC24-86E0E6DEE3B9}">
                <a16:creationId xmlns:a16="http://schemas.microsoft.com/office/drawing/2010/main" id="{FF26448B-9FB7-453D-8935-C333C2D6A14A}"/>
              </a:ext>
            </a:extLst>
          </p:cNvPr>
          <p:cNvSpPr/>
          <p:nvPr/>
        </p:nvSpPr>
        <p:spPr>
          <a:xfrm rot="0">
            <a:off x="0" y="0"/>
            <a:ext cx="9144000" cy="5143497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descr="Shape&#10;&#10;Description automatically generated with low confidence" id="3" name="Google Shape;1636;p305">
            <a:extLst>
              <a:ext uri="{86051835-67A3-47E5-9797-20A9FE1BC77F}">
                <a16:creationId xmlns:a16="http://schemas.microsoft.com/office/drawing/2010/main" id="{A9EDEB22-3A64-4070-977A-E5642E18CB53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637;p305">
            <a:extLst>
              <a:ext uri="{29ED180B-393E-46D2-8722-381339FB7C1D}">
                <a16:creationId xmlns:a16="http://schemas.microsoft.com/office/drawing/2010/main" id="{531C4750-58F1-4D1E-9867-5F9FE2F62DE6}"/>
              </a:ext>
            </a:extLst>
          </p:cNvPr>
          <p:cNvSpPr/>
          <p:nvPr>
            <p:ph type="body"/>
          </p:nvPr>
        </p:nvSpPr>
        <p:spPr>
          <a:xfrm rot="0">
            <a:off x="4480014" y="1195112"/>
            <a:ext cx="4411737" cy="3555558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1638;p305">
            <a:extLst>
              <a:ext uri="{B23BCD79-F72D-4EA5-BCFC-2CC13E43DC68}">
                <a16:creationId xmlns:a16="http://schemas.microsoft.com/office/drawing/2010/main" id="{57CB17FD-8A39-427D-AE99-9CC863E17C27}"/>
              </a:ext>
            </a:extLst>
          </p:cNvPr>
          <p:cNvSpPr/>
          <p:nvPr>
            <p:ph idx="1" type="pic"/>
          </p:nvPr>
        </p:nvSpPr>
        <p:spPr>
          <a:xfrm rot="0"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" name="Google Shape;1639;p305">
            <a:extLst>
              <a:ext uri="{BE87E947-607B-420D-A11C-C5901E8BCF01}">
                <a16:creationId xmlns:a16="http://schemas.microsoft.com/office/drawing/2010/main" id="{FAC31802-C036-4EE0-B195-87F0D7534E16}"/>
              </a:ext>
            </a:extLst>
          </p:cNvPr>
          <p:cNvCxnSpPr/>
          <p:nvPr/>
        </p:nvCxnSpPr>
        <p:spPr>
          <a:xfrm rot="0">
            <a:off x="4097647" y="843433"/>
            <a:ext cx="948706" cy="0"/>
          </a:xfrm>
          <a:prstGeom prst="line">
            <a:avLst/>
          </a:prstGeom>
          <a:noFill/>
          <a:ln cap="flat" w="38100">
            <a:solidFill>
              <a:schemeClr val="lt1"/>
            </a:solidFill>
            <a:prstDash val="solid"/>
            <a:round/>
          </a:ln>
        </p:spPr>
      </p:cxnSp>
      <p:sp>
        <p:nvSpPr>
          <p:cNvPr id="7" name="Google Shape;1640;p305">
            <a:extLst>
              <a:ext uri="{93EFE9BB-A16D-4C0C-A0D1-F2D938061E22}">
                <a16:creationId xmlns:a16="http://schemas.microsoft.com/office/drawing/2010/main" id="{1BD9ED01-FCAF-488C-B597-8C8141854C77}"/>
              </a:ext>
            </a:extLst>
          </p:cNvPr>
          <p:cNvSpPr/>
          <p:nvPr>
            <p:ph idx="2" type="body"/>
          </p:nvPr>
        </p:nvSpPr>
        <p:spPr>
          <a:xfrm rot="0"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0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561FBCB-0124-4F54-A8F6-97713528B90F}">
        <p14:creationId xmlns:p14="http://schemas.microsoft.com/office/powerpoint/2010/main" val="1694365905487"/>
      </p:ext>
    </p:extLst>
  </p:cSld>
  <p:clrMapOvr>
    <a:masterClrMapping/>
  </p:clrMapOvr>
</p:sldLayout>
</file>

<file path=ppt/slideLayouts/slideLayout9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2;p306">
            <a:extLst>
              <a:ext uri="{8EF39CBA-0E04-4050-B21E-10900AB5F55C}">
                <a16:creationId xmlns:a16="http://schemas.microsoft.com/office/drawing/2010/main" id="{3830CA3D-0104-4423-8D07-58B28713E7C9}"/>
              </a:ext>
            </a:extLst>
          </p:cNvPr>
          <p:cNvSpPr/>
          <p:nvPr/>
        </p:nvSpPr>
        <p:spPr>
          <a:xfrm rot="0"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descr="Shape&#10;&#10;Description automatically generated with low confidence" id="3" name="Google Shape;1643;p306">
            <a:extLst>
              <a:ext uri="{E41FA165-6B6A-4816-A47E-1BA314F7AB76}">
                <a16:creationId xmlns:a16="http://schemas.microsoft.com/office/drawing/2010/main" id="{D10A9A75-A88D-40C1-8340-0ABA0A569476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644;p306">
            <a:extLst>
              <a:ext uri="{8F50223D-5AEC-4BE4-A380-44485D9C0626}">
                <a16:creationId xmlns:a16="http://schemas.microsoft.com/office/drawing/2010/main" id="{90A489F0-703F-4EEA-AAAB-398A27A0BC14}"/>
              </a:ext>
            </a:extLst>
          </p:cNvPr>
          <p:cNvSpPr/>
          <p:nvPr>
            <p:ph type="body"/>
          </p:nvPr>
        </p:nvSpPr>
        <p:spPr>
          <a:xfrm rot="0">
            <a:off x="4480014" y="1195112"/>
            <a:ext cx="4411737" cy="3555558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1645;p306">
            <a:extLst>
              <a:ext uri="{1A02DEF7-1072-477B-B5EA-36BB58E64AB2}">
                <a16:creationId xmlns:a16="http://schemas.microsoft.com/office/drawing/2010/main" id="{FAE090FB-2F68-4EAF-A395-A73480F1D4F5}"/>
              </a:ext>
            </a:extLst>
          </p:cNvPr>
          <p:cNvSpPr/>
          <p:nvPr>
            <p:ph idx="1" type="pic"/>
          </p:nvPr>
        </p:nvSpPr>
        <p:spPr>
          <a:xfrm rot="0"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" name="Google Shape;1646;p306">
            <a:extLst>
              <a:ext uri="{425A410B-9541-4D05-93EC-8B39844F5DF9}">
                <a16:creationId xmlns:a16="http://schemas.microsoft.com/office/drawing/2010/main" id="{87060686-5A5D-4261-9660-878E56CB3149}"/>
              </a:ext>
            </a:extLst>
          </p:cNvPr>
          <p:cNvCxnSpPr/>
          <p:nvPr/>
        </p:nvCxnSpPr>
        <p:spPr>
          <a:xfrm rot="0">
            <a:off x="4097647" y="843433"/>
            <a:ext cx="948706" cy="0"/>
          </a:xfrm>
          <a:prstGeom prst="line">
            <a:avLst/>
          </a:prstGeom>
          <a:noFill/>
          <a:ln cap="flat" w="38100">
            <a:solidFill>
              <a:schemeClr val="lt1"/>
            </a:solidFill>
            <a:prstDash val="solid"/>
            <a:round/>
          </a:ln>
        </p:spPr>
      </p:cxnSp>
      <p:sp>
        <p:nvSpPr>
          <p:cNvPr id="7" name="Google Shape;1647;p306">
            <a:extLst>
              <a:ext uri="{643392D2-0270-46D1-A5A9-E5DD4F7DD7AD}">
                <a16:creationId xmlns:a16="http://schemas.microsoft.com/office/drawing/2010/main" id="{078CC241-3285-4AC4-A27C-E454C1A3E4EA}"/>
              </a:ext>
            </a:extLst>
          </p:cNvPr>
          <p:cNvSpPr/>
          <p:nvPr>
            <p:ph idx="2" type="body"/>
          </p:nvPr>
        </p:nvSpPr>
        <p:spPr>
          <a:xfrm rot="0"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0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91D2E55-8061-47F2-B556-49F4409AB2D1}">
        <p14:creationId xmlns:p14="http://schemas.microsoft.com/office/powerpoint/2010/main" val="1694365905489"/>
      </p:ext>
    </p:extLst>
  </p:cSld>
  <p:clrMapOvr>
    <a:masterClrMapping/>
  </p:clrMapOvr>
</p:sldLayout>
</file>

<file path=ppt/slideLayouts/slideLayout9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649;p307">
            <a:extLst>
              <a:ext uri="{67B8AF67-5369-4F96-893D-5AA1F2D54042}">
                <a16:creationId xmlns:a16="http://schemas.microsoft.com/office/drawing/2010/main" id="{1A3180FD-0ED6-4209-ADD9-AA29E930A539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50;p307">
            <a:extLst>
              <a:ext uri="{5B3DA562-9820-4953-B839-224F65A7FFAD}">
                <a16:creationId xmlns:a16="http://schemas.microsoft.com/office/drawing/2010/main" id="{90DA7ED9-52CA-4297-BE26-3159CB2B1EAE}"/>
              </a:ext>
            </a:extLst>
          </p:cNvPr>
          <p:cNvSpPr/>
          <p:nvPr/>
        </p:nvSpPr>
        <p:spPr>
          <a:xfrm rot="0">
            <a:off x="-103694" y="1569006"/>
            <a:ext cx="4577142" cy="2005034"/>
          </a:xfrm>
          <a:prstGeom prst="rect">
            <a:avLst/>
          </a:prstGeom>
          <a:solidFill>
            <a:srgbClr val="223669"/>
          </a:solidFill>
          <a:ln cap="flat" w="25400">
            <a:solidFill>
              <a:srgbClr val="d8d8d8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1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4" name="Google Shape;1651;p307">
            <a:extLst>
              <a:ext uri="{610AA59F-7545-46F2-8C70-4B96C731533C}">
                <a16:creationId xmlns:a16="http://schemas.microsoft.com/office/drawing/2010/main" id="{797FF99A-0D00-45A1-A836-0D1836373DE0}"/>
              </a:ext>
            </a:extLst>
          </p:cNvPr>
          <p:cNvSpPr/>
          <p:nvPr>
            <p:ph type="body"/>
          </p:nvPr>
        </p:nvSpPr>
        <p:spPr>
          <a:xfrm rot="0">
            <a:off x="499535" y="1895003"/>
            <a:ext cx="3413372" cy="344018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6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1652;p307">
            <a:extLst>
              <a:ext uri="{89FAB881-30D0-4C58-A805-E655F0129AD1}">
                <a16:creationId xmlns:a16="http://schemas.microsoft.com/office/drawing/2010/main" id="{B3716A9D-B3D8-493E-A5B3-9021F2A11F9C}"/>
              </a:ext>
            </a:extLst>
          </p:cNvPr>
          <p:cNvSpPr/>
          <p:nvPr>
            <p:ph idx="1" type="body"/>
          </p:nvPr>
        </p:nvSpPr>
        <p:spPr>
          <a:xfrm rot="0"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pic>
        <p:nvPicPr>
          <p:cNvPr id="6" name="Google Shape;1653;p307">
            <a:extLst>
              <a:ext uri="{36E0E905-34B3-4378-80A9-8484F91EDF87}">
                <a16:creationId xmlns:a16="http://schemas.microsoft.com/office/drawing/2010/main" id="{58345D08-6EB9-4719-9ABE-10CC0C6F88F5}"/>
              </a:ext>
            </a:extLst>
          </p:cNvPr>
          <p:cNvPicPr/>
          <p:nvPr/>
        </p:nvPicPr>
        <p:blipFill>
          <a:blip r:embed="rId3"/>
          <a:srcRect b="2261" l="11600" r="7406" t="10538"/>
          <a:stretch>
            <a:fillRect/>
          </a:stretch>
        </p:blipFill>
        <p:spPr>
          <a:xfrm flipH="true" rot="0">
            <a:off x="4961317" y="472968"/>
            <a:ext cx="3982986" cy="4288220"/>
          </a:xfrm>
          <a:prstGeom prst="rect">
            <a:avLst/>
          </a:prstGeom>
          <a:noFill/>
          <a:ln>
            <a:noFill/>
          </a:ln>
        </p:spPr>
      </p:pic>
    </p:spTree>
    <p:extLst>
      <p:ext uri="{88FAC67D-30F6-4F4E-B160-DBC2AD92F561}">
        <p14:creationId xmlns:p14="http://schemas.microsoft.com/office/powerpoint/2010/main" val="1694365905492"/>
      </p:ext>
    </p:extLst>
  </p:cSld>
  <p:clrMapOvr>
    <a:masterClrMapping/>
  </p:clrMapOvr>
</p:sldLayout>
</file>

<file path=ppt/slideLayouts/slideLayout9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655;p308">
            <a:extLst>
              <a:ext uri="{8693E272-04ED-4794-A762-B94485EDFCD8}">
                <a16:creationId xmlns:a16="http://schemas.microsoft.com/office/drawing/2010/main" id="{E01E0287-F7F3-4308-8E88-2DA174F351F4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56;p308">
            <a:extLst>
              <a:ext uri="{FC6D1306-F871-4F9A-9900-DDE6FEC3EC08}">
                <a16:creationId xmlns:a16="http://schemas.microsoft.com/office/drawing/2010/main" id="{406A7972-B96A-41CD-93EF-EC7A74F841DC}"/>
              </a:ext>
            </a:extLst>
          </p:cNvPr>
          <p:cNvSpPr/>
          <p:nvPr/>
        </p:nvSpPr>
        <p:spPr>
          <a:xfrm rot="0"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w="25400">
            <a:solidFill>
              <a:srgbClr val="d8d8d8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400" u="none">
                <a:solidFill>
                  <a:schemeClr val="lt1"/>
                </a:solidFill>
                <a:latin typeface="Public Sans"/>
              </a:rPr>
              <a:t/>
            </a:r>
            <a:endParaRPr b="1" cap="none" dirty="0" i="0" lang="en-US" strike="noStrike" sz="1400" u="none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4" name="Google Shape;1657;p308">
            <a:extLst>
              <a:ext uri="{D35D1F8A-A41F-4754-B685-6A3721C03811}">
                <a16:creationId xmlns:a16="http://schemas.microsoft.com/office/drawing/2010/main" id="{F1127B9F-4413-4B76-8AD0-60E5A981250C}"/>
              </a:ext>
            </a:extLst>
          </p:cNvPr>
          <p:cNvSpPr/>
          <p:nvPr>
            <p:ph type="body"/>
          </p:nvPr>
        </p:nvSpPr>
        <p:spPr>
          <a:xfrm rot="0">
            <a:off x="499535" y="1895003"/>
            <a:ext cx="3413372" cy="344018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16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1658;p308">
            <a:extLst>
              <a:ext uri="{433524F0-B22A-4D3A-9940-601A66AC573D}">
                <a16:creationId xmlns:a16="http://schemas.microsoft.com/office/drawing/2010/main" id="{E443D7C2-B843-4FD7-9664-EDDFBF8240B2}"/>
              </a:ext>
            </a:extLst>
          </p:cNvPr>
          <p:cNvSpPr/>
          <p:nvPr>
            <p:ph idx="1" type="body"/>
          </p:nvPr>
        </p:nvSpPr>
        <p:spPr>
          <a:xfrm rot="0"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pic>
        <p:nvPicPr>
          <p:cNvPr id="6" name="Google Shape;1659;p308">
            <a:extLst>
              <a:ext uri="{7095308A-98B8-4289-9912-D18158EE6C20}">
                <a16:creationId xmlns:a16="http://schemas.microsoft.com/office/drawing/2010/main" id="{537A588B-527F-431A-B6B2-848CB3944CC6}"/>
              </a:ext>
            </a:extLst>
          </p:cNvPr>
          <p:cNvPicPr/>
          <p:nvPr/>
        </p:nvPicPr>
        <p:blipFill>
          <a:blip r:embed="rId3"/>
          <a:srcRect b="2261" l="11600" r="7406" t="10538"/>
          <a:stretch>
            <a:fillRect/>
          </a:stretch>
        </p:blipFill>
        <p:spPr>
          <a:xfrm flipH="true" rot="0">
            <a:off x="4961317" y="472968"/>
            <a:ext cx="3982986" cy="4288220"/>
          </a:xfrm>
          <a:prstGeom prst="rect">
            <a:avLst/>
          </a:prstGeom>
          <a:noFill/>
          <a:ln>
            <a:noFill/>
          </a:ln>
        </p:spPr>
      </p:pic>
    </p:spTree>
    <p:extLst>
      <p:ext uri="{AF86D165-EB9F-4F8D-B656-DBB615895776}">
        <p14:creationId xmlns:p14="http://schemas.microsoft.com/office/powerpoint/2010/main" val="1694365905494"/>
      </p:ext>
    </p:extLst>
  </p:cSld>
  <p:clrMapOvr>
    <a:masterClrMapping/>
  </p:clrMapOvr>
</p:sldLayout>
</file>

<file path=ppt/slideLayouts/slideLayout9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1;p309">
            <a:extLst>
              <a:ext uri="{A2DFA01B-E4F8-40F0-B447-F5F13ECD5437}">
                <a16:creationId xmlns:a16="http://schemas.microsoft.com/office/drawing/2010/main" id="{97C5DCA0-74D3-4A18-B65D-81F0E0B8E83F}"/>
              </a:ext>
            </a:extLst>
          </p:cNvPr>
          <p:cNvSpPr/>
          <p:nvPr/>
        </p:nvSpPr>
        <p:spPr>
          <a:xfrm rot="0"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pic>
        <p:nvPicPr>
          <p:cNvPr descr="Shape&#10;&#10;Description automatically generated with low confidence" id="3" name="Google Shape;1662;p309">
            <a:extLst>
              <a:ext uri="{1B90AFB9-DBE6-4285-A849-123356CFE1AF}">
                <a16:creationId xmlns:a16="http://schemas.microsoft.com/office/drawing/2010/main" id="{91C580F9-D900-46CE-BC5F-A7228B9A88E9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63;p309">
            <a:extLst>
              <a:ext uri="{A5FC5C0E-C117-4A39-88C3-C740BCFBF871}">
                <a16:creationId xmlns:a16="http://schemas.microsoft.com/office/drawing/2010/main" id="{D4BB80E6-596E-4F81-A0B2-5D60E84ABCF7}"/>
              </a:ext>
            </a:extLst>
          </p:cNvPr>
          <p:cNvSpPr/>
          <p:nvPr/>
        </p:nvSpPr>
        <p:spPr>
          <a:xfrm rot="0">
            <a:off x="-355599" y="1812142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w="19050">
            <a:solidFill>
              <a:schemeClr val="accent4"/>
            </a:solidFill>
            <a:prstDash val="solid"/>
            <a:round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5" name="Google Shape;1664;p309">
            <a:extLst>
              <a:ext uri="{5CF6BE6C-2074-4333-9868-4AC34A060314}">
                <a16:creationId xmlns:a16="http://schemas.microsoft.com/office/drawing/2010/main" id="{9DDBBF36-A742-4F48-AB64-D63089379206}"/>
              </a:ext>
            </a:extLst>
          </p:cNvPr>
          <p:cNvSpPr/>
          <p:nvPr/>
        </p:nvSpPr>
        <p:spPr>
          <a:xfrm rot="0">
            <a:off x="0" y="2128757"/>
            <a:ext cx="168205" cy="88598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400" u="none">
                <a:solidFill>
                  <a:schemeClr val="lt1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665;p309">
            <a:extLst>
              <a:ext uri="{6FCC6099-9266-4786-B9DC-E0F041B48DC8}">
                <a16:creationId xmlns:a16="http://schemas.microsoft.com/office/drawing/2010/main" id="{323D9BDD-1D4C-41DB-8E3B-2FACE60A7EBE}"/>
              </a:ext>
            </a:extLst>
          </p:cNvPr>
          <p:cNvSpPr/>
          <p:nvPr>
            <p:ph idx="10" type="title"/>
          </p:nvPr>
        </p:nvSpPr>
        <p:spPr>
          <a:xfrm rot="0">
            <a:off x="375976" y="2159935"/>
            <a:ext cx="2143702" cy="82729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l" lvl="0" marR="0" rtl="fal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b="1" cap="none" dirty="0" i="0" lang="en-US" strike="noStrike" sz="1800" u="none">
                <a:solidFill>
                  <a:srgbClr val="c88c32"/>
                </a:solidFill>
                <a:latin typeface="Public Sans"/>
              </a:defRPr>
            </a:lvl1pPr>
            <a:lvl2pPr algn="l" lvl="1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lvl="2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lvl="3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lvl="4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lvl="5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lvl="6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lvl="7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lvl="8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1666;p309">
            <a:extLst>
              <a:ext uri="{5E963BB2-414C-41FC-A1BA-E9D0F6EA35B4}">
                <a16:creationId xmlns:a16="http://schemas.microsoft.com/office/drawing/2010/main" id="{D184738E-0E6A-4E07-A750-D4A0B5BDC3E7}"/>
              </a:ext>
            </a:extLst>
          </p:cNvPr>
          <p:cNvSpPr/>
          <p:nvPr>
            <p:ph idx="11" type="pic"/>
          </p:nvPr>
        </p:nvSpPr>
        <p:spPr>
          <a:xfrm rot="0"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08F12DD1-06D1-4D77-BF24-9707142C64DA}">
        <p14:creationId xmlns:p14="http://schemas.microsoft.com/office/powerpoint/2010/main" val="1694365905496"/>
      </p:ext>
    </p:extLst>
  </p:cSld>
  <p:clrMapOvr>
    <a:masterClrMapping/>
  </p:clrMapOvr>
</p:sldLayout>
</file>

<file path=ppt/slideLayouts/slideLayout9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" name="Google Shape;1668;p310">
            <a:extLst>
              <a:ext uri="{FA60C834-F9A9-40AE-85AF-786D060C8191}">
                <a16:creationId xmlns:a16="http://schemas.microsoft.com/office/drawing/2010/main" id="{A29FE989-9AC3-4F87-ABE4-08C97E2EBA55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9;p310">
            <a:extLst>
              <a:ext uri="{83388A4A-E6D7-4FC7-ABE1-93DCB2CC11CB}">
                <a16:creationId xmlns:a16="http://schemas.microsoft.com/office/drawing/2010/main" id="{6C95BF99-0611-468D-89E9-B3BB6CD355DE}"/>
              </a:ext>
            </a:extLst>
          </p:cNvPr>
          <p:cNvPicPr/>
          <p:nvPr/>
        </p:nvPicPr>
        <p:blipFill>
          <a:blip r:embed="rId3"/>
          <a:srcRect b="52399" l="16487" r="16531" t="8800"/>
          <a:stretch>
            <a:fillRect/>
          </a:stretch>
        </p:blipFill>
        <p:spPr>
          <a:xfrm rot="0">
            <a:off x="1035360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70;p310">
            <a:extLst>
              <a:ext uri="{FD2AEC5C-9C71-4C26-9E8C-F1CC1716BAC8}">
                <a16:creationId xmlns:a16="http://schemas.microsoft.com/office/drawing/2010/main" id="{43544789-39A1-440E-BC06-759FC448CAC3}"/>
              </a:ext>
            </a:extLst>
          </p:cNvPr>
          <p:cNvSpPr/>
          <p:nvPr>
            <p:ph type="body"/>
          </p:nvPr>
        </p:nvSpPr>
        <p:spPr>
          <a:xfrm rot="0">
            <a:off x="2125658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>
            <a:lvl1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b="0" cap="none" dirty="0" i="0" lang="en-US" strike="noStrike" sz="1400" u="none">
                <a:solidFill>
                  <a:schemeClr val="lt1"/>
                </a:solidFill>
                <a:latin typeface="Public Sans"/>
              </a:defRPr>
            </a:lvl1pPr>
            <a:lvl2pPr algn="l" indent="-228600" lvl="1" marL="914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2pPr>
            <a:lvl3pPr algn="l" indent="-228600" lvl="2" marL="1371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3pPr>
            <a:lvl4pPr algn="l" indent="-228600" lvl="3" marL="1828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4pPr>
            <a:lvl5pPr algn="l" indent="-228600" lvl="4" marL="22860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1" cap="none" dirty="0" i="0" lang="en-US" strike="noStrike" sz="2400" u="none">
                <a:solidFill>
                  <a:srgbClr val="223669"/>
                </a:solidFill>
                <a:latin typeface="Public Sans"/>
              </a:defRPr>
            </a:lvl5pPr>
            <a:lvl6pPr algn="l" indent="-228600" lvl="5" marL="2743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228600" lvl="6" marL="32004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228600" lvl="7" marL="36576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228600" lvl="8" marL="41148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71C341E9-C95F-4341-8E5B-F4DAB32631F0}">
        <p14:creationId xmlns:p14="http://schemas.microsoft.com/office/powerpoint/2010/main" val="1694365905498"/>
      </p:ext>
    </p:extLst>
  </p:cSld>
  <p:clrMapOvr>
    <a:masterClrMapping/>
  </p:clrMapOvr>
</p:sldLayout>
</file>

<file path=ppt/slideLayouts/slideLayout9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2;p311">
            <a:extLst>
              <a:ext uri="{874160EE-738D-4F73-810D-8D68477F209F}">
                <a16:creationId xmlns:a16="http://schemas.microsoft.com/office/drawing/2010/main" id="{AD6E51B1-5535-4C44-BE6C-05A51FDC08D4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013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013" u="none">
              <a:solidFill>
                <a:schemeClr val="lt1"/>
              </a:solidFill>
              <a:latin typeface="Calibri"/>
            </a:endParaRPr>
          </a:p>
        </p:txBody>
      </p:sp>
      <p:pic>
        <p:nvPicPr>
          <p:cNvPr descr="Shape&#10;&#10;Description automatically generated with low confidence" id="3" name="Google Shape;1673;p311">
            <a:extLst>
              <a:ext uri="{26517976-51B8-428D-AB29-82DF2CB0609F}">
                <a16:creationId xmlns:a16="http://schemas.microsoft.com/office/drawing/2010/main" id="{82E479F3-4425-41F0-AFE8-02917C814A67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4" name="Google Shape;1674;p311">
            <a:extLst>
              <a:ext uri="{2EA45A58-2320-4A92-84AE-F652F0C2AEDC}">
                <a16:creationId xmlns:a16="http://schemas.microsoft.com/office/drawing/2010/main" id="{5418309A-9511-4A65-BF63-CBFA84AA5AEC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652061" y="192491"/>
            <a:ext cx="7839877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75;p311">
            <a:extLst>
              <a:ext uri="{CC8444B8-5F75-48F1-87D4-11192FAAB8EA}">
                <a16:creationId xmlns:a16="http://schemas.microsoft.com/office/drawing/2010/main" id="{B4582836-8473-45A0-9B20-7262DBE1BBBC}"/>
              </a:ext>
            </a:extLst>
          </p:cNvPr>
          <p:cNvSpPr/>
          <p:nvPr>
            <p:ph type="body"/>
          </p:nvPr>
        </p:nvSpPr>
        <p:spPr>
          <a:xfrm rot="0"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b="1" cap="none" dirty="0" i="1" lang="en-US" strike="noStrike" sz="1600" u="none">
                <a:solidFill>
                  <a:srgbClr val="bd8738"/>
                </a:solidFill>
                <a:latin typeface="Public Sans"/>
              </a:defRPr>
            </a:lvl1pPr>
            <a:lvl2pPr algn="l" indent="-3429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2pPr>
            <a:lvl3pPr algn="l" indent="-3429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3pPr>
            <a:lvl4pPr algn="l" indent="-3429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4pPr>
            <a:lvl5pPr algn="l" indent="-3429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cxnSp>
        <p:nvCxnSpPr>
          <p:cNvPr id="6" name="Google Shape;1676;p311">
            <a:extLst>
              <a:ext uri="{45644357-3765-48D4-94C2-65DB944EE9CA}">
                <a16:creationId xmlns:a16="http://schemas.microsoft.com/office/drawing/2010/main" id="{0A73B110-838A-4857-8208-964DEAF480B5}"/>
              </a:ext>
            </a:extLst>
          </p:cNvPr>
          <p:cNvCxnSpPr/>
          <p:nvPr/>
        </p:nvCxnSpPr>
        <p:spPr>
          <a:xfrm rot="0">
            <a:off x="4069889" y="1814037"/>
            <a:ext cx="987552" cy="0"/>
          </a:xfrm>
          <a:prstGeom prst="line">
            <a:avLst/>
          </a:prstGeom>
          <a:noFill/>
          <a:ln cap="flat" w="19050">
            <a:solidFill>
              <a:srgbClr val="bd8738"/>
            </a:solidFill>
            <a:prstDash val="solid"/>
            <a:miter lim="800000"/>
          </a:ln>
        </p:spPr>
      </p:cxnSp>
      <p:cxnSp>
        <p:nvCxnSpPr>
          <p:cNvPr id="7" name="Google Shape;1677;p311">
            <a:extLst>
              <a:ext uri="{8B9F90C3-5026-4DF7-961D-2451FD6CF47F}">
                <a16:creationId xmlns:a16="http://schemas.microsoft.com/office/drawing/2010/main" id="{3C16064B-D605-493E-976B-77640E811B22}"/>
              </a:ext>
            </a:extLst>
          </p:cNvPr>
          <p:cNvCxnSpPr/>
          <p:nvPr/>
        </p:nvCxnSpPr>
        <p:spPr>
          <a:xfrm rot="0">
            <a:off x="3996377" y="1814037"/>
            <a:ext cx="18658" cy="0"/>
          </a:xfrm>
          <a:prstGeom prst="line">
            <a:avLst/>
          </a:prstGeom>
          <a:noFill/>
          <a:ln cap="flat" w="19050">
            <a:solidFill>
              <a:srgbClr val="bd8738"/>
            </a:solidFill>
            <a:prstDash val="solid"/>
            <a:round/>
          </a:ln>
        </p:spPr>
      </p:cxnSp>
      <p:cxnSp>
        <p:nvCxnSpPr>
          <p:cNvPr id="8" name="Google Shape;1678;p311">
            <a:extLst>
              <a:ext uri="{222677C5-9324-45C9-BDBB-79B8592AD440}">
                <a16:creationId xmlns:a16="http://schemas.microsoft.com/office/drawing/2010/main" id="{4FE5C8B7-3DDC-49FE-8DA0-1A8A7C6AAEAC}"/>
              </a:ext>
            </a:extLst>
          </p:cNvPr>
          <p:cNvCxnSpPr/>
          <p:nvPr/>
        </p:nvCxnSpPr>
        <p:spPr>
          <a:xfrm rot="0">
            <a:off x="4033133" y="1814037"/>
            <a:ext cx="18658" cy="0"/>
          </a:xfrm>
          <a:prstGeom prst="line">
            <a:avLst/>
          </a:prstGeom>
          <a:noFill/>
          <a:ln cap="flat" w="19050">
            <a:solidFill>
              <a:srgbClr val="bd8738"/>
            </a:solidFill>
            <a:prstDash val="solid"/>
            <a:round/>
          </a:ln>
        </p:spPr>
      </p:cxnSp>
      <p:cxnSp>
        <p:nvCxnSpPr>
          <p:cNvPr id="9" name="Google Shape;1679;p311">
            <a:extLst>
              <a:ext uri="{7BC7572B-7B46-4AE0-8A75-AB47657DA636}">
                <a16:creationId xmlns:a16="http://schemas.microsoft.com/office/drawing/2010/main" id="{95ACC6AF-0846-4DF2-ACE9-16960FA775DA}"/>
              </a:ext>
            </a:extLst>
          </p:cNvPr>
          <p:cNvCxnSpPr/>
          <p:nvPr/>
        </p:nvCxnSpPr>
        <p:spPr>
          <a:xfrm rot="0">
            <a:off x="5075539" y="1814037"/>
            <a:ext cx="18658" cy="0"/>
          </a:xfrm>
          <a:prstGeom prst="line">
            <a:avLst/>
          </a:prstGeom>
          <a:noFill/>
          <a:ln cap="flat" w="19050">
            <a:solidFill>
              <a:srgbClr val="bd8738"/>
            </a:solidFill>
            <a:prstDash val="solid"/>
            <a:round/>
          </a:ln>
        </p:spPr>
      </p:cxnSp>
      <p:cxnSp>
        <p:nvCxnSpPr>
          <p:cNvPr id="10" name="Google Shape;1680;p311">
            <a:extLst>
              <a:ext uri="{148C12F7-26AB-43D2-84BD-F46359BF094C}">
                <a16:creationId xmlns:a16="http://schemas.microsoft.com/office/drawing/2010/main" id="{6AC93679-D79A-4C6B-B720-BBFB116E9579}"/>
              </a:ext>
            </a:extLst>
          </p:cNvPr>
          <p:cNvCxnSpPr/>
          <p:nvPr/>
        </p:nvCxnSpPr>
        <p:spPr>
          <a:xfrm rot="0">
            <a:off x="5107533" y="1814037"/>
            <a:ext cx="18658" cy="0"/>
          </a:xfrm>
          <a:prstGeom prst="line">
            <a:avLst/>
          </a:prstGeom>
          <a:noFill/>
          <a:ln cap="flat" w="19050">
            <a:solidFill>
              <a:srgbClr val="bd8738"/>
            </a:solidFill>
            <a:prstDash val="solid"/>
            <a:round/>
          </a:ln>
        </p:spPr>
      </p:cxnSp>
      <p:sp>
        <p:nvSpPr>
          <p:cNvPr id="11" name="Google Shape;1681;p311">
            <a:extLst>
              <a:ext uri="{715B4E19-E5C4-4EC1-A650-F19C98A746A6}">
                <a16:creationId xmlns:a16="http://schemas.microsoft.com/office/drawing/2010/main" id="{705DEEC4-CDCB-4778-9055-C0FCDBBA5228}"/>
              </a:ext>
            </a:extLst>
          </p:cNvPr>
          <p:cNvSpPr/>
          <p:nvPr>
            <p:ph idx="1" type="body"/>
          </p:nvPr>
        </p:nvSpPr>
        <p:spPr>
          <a:xfrm rot="0"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rm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1" lang="en-US" strike="noStrike" sz="1500" u="none">
                <a:solidFill>
                  <a:srgbClr val="000000"/>
                </a:solidFill>
                <a:latin typeface="Public Sans"/>
              </a:defRPr>
            </a:lvl1pPr>
            <a:lvl2pPr algn="ctr" indent="-2286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2pPr>
            <a:lvl3pPr algn="ctr" indent="-2286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3pPr>
            <a:lvl4pPr algn="ctr" indent="-2286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4pPr>
            <a:lvl5pPr algn="ctr" indent="-2286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b="0" cap="none" dirty="0" i="0" lang="en-US" strike="noStrike" sz="1500" u="none">
                <a:solidFill>
                  <a:srgbClr val="000000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6A30A0EE-FDEA-42DA-8822-F387EE34A896}">
        <p14:creationId xmlns:p14="http://schemas.microsoft.com/office/powerpoint/2010/main" val="1694365905500"/>
      </p:ext>
    </p:extLst>
  </p:cSld>
  <p:clrMapOvr>
    <a:masterClrMapping/>
  </p:clrMapOvr>
</p:sldLayout>
</file>

<file path=ppt/slideLayouts/slideLayout9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3;p312">
            <a:extLst>
              <a:ext uri="{416BE2AB-320B-48E1-9C51-0DB676FA3341}">
                <a16:creationId xmlns:a16="http://schemas.microsoft.com/office/drawing/2010/main" id="{CFDD4AE4-57FA-476C-8816-953C33798FD0}"/>
              </a:ext>
            </a:extLst>
          </p:cNvPr>
          <p:cNvSpPr/>
          <p:nvPr/>
        </p:nvSpPr>
        <p:spPr>
          <a:xfrm rot="0"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cap="none" dirty="0" i="0" lang="en-US" strike="noStrike" sz="1800" u="none">
                <a:solidFill>
                  <a:schemeClr val="lt1"/>
                </a:solidFill>
                <a:latin typeface="Calibri"/>
              </a:rPr>
              <a:t/>
            </a:r>
            <a:endParaRPr b="0" cap="none" dirty="0" i="0" lang="en-US" strike="noStrike" sz="1800" u="none">
              <a:solidFill>
                <a:schemeClr val="lt1"/>
              </a:solidFill>
              <a:latin typeface="Calibri"/>
            </a:endParaRPr>
          </a:p>
        </p:txBody>
      </p:sp>
      <p:pic>
        <p:nvPicPr>
          <p:cNvPr descr="Shape&#10;&#10;Description automatically generated with low confidence" id="3" name="Google Shape;1684;p312">
            <a:extLst>
              <a:ext uri="{F97AA3D3-F9F9-4B43-8613-70344E342B20}">
                <a16:creationId xmlns:a16="http://schemas.microsoft.com/office/drawing/2010/main" id="{D33CCDAA-B952-4BB5-BC5B-23AF05ED7808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4" name="Google Shape;1685;p312">
            <a:extLst>
              <a:ext uri="{11DF4DC2-3379-464B-9DB0-94BBC6FB2B01}">
                <a16:creationId xmlns:a16="http://schemas.microsoft.com/office/drawing/2010/main" id="{1513C8BC-4EAD-48FE-A87F-9A3BC246EC0D}"/>
              </a:ext>
            </a:extLst>
          </p:cNvPr>
          <p:cNvPicPr/>
          <p:nvPr/>
        </p:nvPicPr>
        <p:blipFill>
          <a:blip r:embed="rId3"/>
          <a:srcRect b="0" l="0" r="0" t="0"/>
          <a:stretch>
            <a:fillRect/>
          </a:stretch>
        </p:blipFill>
        <p:spPr>
          <a:xfrm rot="0">
            <a:off x="1145672" y="987083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86;p312">
            <a:extLst>
              <a:ext uri="{42F6057B-925D-449B-A802-CCF0B5B47318}">
                <a16:creationId xmlns:a16="http://schemas.microsoft.com/office/drawing/2010/main" id="{9207A9B4-DFBA-4D4E-AA65-464B0110659C}"/>
              </a:ext>
            </a:extLst>
          </p:cNvPr>
          <p:cNvSpPr/>
          <p:nvPr>
            <p:ph type="body"/>
          </p:nvPr>
        </p:nvSpPr>
        <p:spPr>
          <a:xfrm rot="0">
            <a:off x="4164294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>
            <a:lvl1pPr algn="ctr" indent="-228600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b="1" cap="none" dirty="0" i="1" lang="en-US" strike="noStrike" sz="2400" u="none">
                <a:solidFill>
                  <a:srgbClr val="22366a"/>
                </a:solidFill>
                <a:latin typeface="Public Sans"/>
              </a:defRPr>
            </a:lvl1pPr>
            <a:lvl2pPr algn="l" indent="-406400" lvl="1" marL="914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2pPr>
            <a:lvl3pPr algn="l" indent="-406400" lvl="2" marL="1371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3pPr>
            <a:lvl4pPr algn="l" indent="-406400" lvl="3" marL="1828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4pPr>
            <a:lvl5pPr algn="l" indent="-406400" lvl="4" marL="22860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b="1" cap="none" dirty="0" i="0" lang="en-US" strike="noStrike" sz="2800" u="none">
                <a:solidFill>
                  <a:srgbClr val="22366a"/>
                </a:solidFill>
                <a:latin typeface="Public Sans"/>
              </a:defRPr>
            </a:lvl5pPr>
            <a:lvl6pPr algn="l" indent="-342900" lvl="5" marL="27432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6pPr>
            <a:lvl7pPr algn="l" indent="-342900" lvl="6" marL="32004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7pPr>
            <a:lvl8pPr algn="l" indent="-342900" lvl="7" marL="36576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8pPr>
            <a:lvl9pPr algn="l" indent="-342900" lvl="8" marL="4114800" marR="0" rtl="false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cap="none" dirty="0" i="0" lang="en-US" strike="noStrike" sz="1400" u="none">
                <a:solidFill>
                  <a:srgbClr val="000000"/>
                </a:solidFill>
                <a:latin typeface="Arial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8601F6D-FE80-4CA8-B291-5C9AE9C98550}">
        <p14:creationId xmlns:p14="http://schemas.microsoft.com/office/powerpoint/2010/main" val="1694365905503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0" Target="../slideLayouts/slideLayout40.xml" Type="http://schemas.openxmlformats.org/officeDocument/2006/relationships/slideLayout"/><Relationship Id="rId41" Target="../slideLayouts/slideLayout41.xml" Type="http://schemas.openxmlformats.org/officeDocument/2006/relationships/slideLayout"/><Relationship Id="rId42" Target="../slideLayouts/slideLayout42.xml" Type="http://schemas.openxmlformats.org/officeDocument/2006/relationships/slideLayout"/><Relationship Id="rId43" Target="../slideLayouts/slideLayout43.xml" Type="http://schemas.openxmlformats.org/officeDocument/2006/relationships/slideLayout"/><Relationship Id="rId44" Target="../slideLayouts/slideLayout44.xml" Type="http://schemas.openxmlformats.org/officeDocument/2006/relationships/slideLayout"/><Relationship Id="rId45" Target="../slideLayouts/slideLayout45.xml" Type="http://schemas.openxmlformats.org/officeDocument/2006/relationships/slideLayout"/><Relationship Id="rId46" Target="../slideLayouts/slideLayout46.xml" Type="http://schemas.openxmlformats.org/officeDocument/2006/relationships/slideLayout"/><Relationship Id="rId47" Target="../slideLayouts/slideLayout47.xml" Type="http://schemas.openxmlformats.org/officeDocument/2006/relationships/slideLayout"/><Relationship Id="rId48" Target="../slideLayouts/slideLayout48.xml" Type="http://schemas.openxmlformats.org/officeDocument/2006/relationships/slideLayout"/><Relationship Id="rId49" Target="../slideLayouts/slideLayout49.xml" Type="http://schemas.openxmlformats.org/officeDocument/2006/relationships/slideLayout"/><Relationship Id="rId50" Target="../slideLayouts/slideLayout50.xml" Type="http://schemas.openxmlformats.org/officeDocument/2006/relationships/slideLayout"/><Relationship Id="rId51" Target="../slideLayouts/slideLayout51.xml" Type="http://schemas.openxmlformats.org/officeDocument/2006/relationships/slideLayout"/><Relationship Id="rId52" Target="../slideLayouts/slideLayout52.xml" Type="http://schemas.openxmlformats.org/officeDocument/2006/relationships/slideLayout"/><Relationship Id="rId53" Target="../slideLayouts/slideLayout53.xml" Type="http://schemas.openxmlformats.org/officeDocument/2006/relationships/slideLayout"/><Relationship Id="rId54" Target="../slideLayouts/slideLayout54.xml" Type="http://schemas.openxmlformats.org/officeDocument/2006/relationships/slideLayout"/><Relationship Id="rId55" Target="../slideLayouts/slideLayout55.xml" Type="http://schemas.openxmlformats.org/officeDocument/2006/relationships/slideLayout"/><Relationship Id="rId56" Target="../slideLayouts/slideLayout56.xml" Type="http://schemas.openxmlformats.org/officeDocument/2006/relationships/slideLayout"/><Relationship Id="rId57" Target="../slideLayouts/slideLayout57.xml" Type="http://schemas.openxmlformats.org/officeDocument/2006/relationships/slideLayout"/><Relationship Id="rId58" Target="../slideLayouts/slideLayout58.xml" Type="http://schemas.openxmlformats.org/officeDocument/2006/relationships/slideLayout"/><Relationship Id="rId59" Target="../slideLayouts/slideLayout59.xml" Type="http://schemas.openxmlformats.org/officeDocument/2006/relationships/slideLayout"/><Relationship Id="rId60" Target="../slideLayouts/slideLayout60.xml" Type="http://schemas.openxmlformats.org/officeDocument/2006/relationships/slideLayout"/><Relationship Id="rId61" Target="../slideLayouts/slideLayout61.xml" Type="http://schemas.openxmlformats.org/officeDocument/2006/relationships/slideLayout"/><Relationship Id="rId62" Target="../slideLayouts/slideLayout62.xml" Type="http://schemas.openxmlformats.org/officeDocument/2006/relationships/slideLayout"/><Relationship Id="rId63" Target="../slideLayouts/slideLayout63.xml" Type="http://schemas.openxmlformats.org/officeDocument/2006/relationships/slideLayout"/><Relationship Id="rId64" Target="../slideLayouts/slideLayout64.xml" Type="http://schemas.openxmlformats.org/officeDocument/2006/relationships/slideLayout"/><Relationship Id="rId65" Target="../slideLayouts/slideLayout65.xml" Type="http://schemas.openxmlformats.org/officeDocument/2006/relationships/slideLayout"/><Relationship Id="rId66" Target="../slideLayouts/slideLayout66.xml" Type="http://schemas.openxmlformats.org/officeDocument/2006/relationships/slideLayout"/><Relationship Id="rId67" Target="../slideLayouts/slideLayout67.xml" Type="http://schemas.openxmlformats.org/officeDocument/2006/relationships/slideLayout"/><Relationship Id="rId68" Target="../slideLayouts/slideLayout68.xml" Type="http://schemas.openxmlformats.org/officeDocument/2006/relationships/slideLayout"/><Relationship Id="rId69" Target="../slideLayouts/slideLayout69.xml" Type="http://schemas.openxmlformats.org/officeDocument/2006/relationships/slideLayout"/><Relationship Id="rId70" Target="../slideLayouts/slideLayout70.xml" Type="http://schemas.openxmlformats.org/officeDocument/2006/relationships/slideLayout"/><Relationship Id="rId71" Target="../slideLayouts/slideLayout71.xml" Type="http://schemas.openxmlformats.org/officeDocument/2006/relationships/slideLayout"/><Relationship Id="rId72" Target="../slideLayouts/slideLayout72.xml" Type="http://schemas.openxmlformats.org/officeDocument/2006/relationships/slideLayout"/><Relationship Id="rId73" Target="../slideLayouts/slideLayout73.xml" Type="http://schemas.openxmlformats.org/officeDocument/2006/relationships/slideLayout"/><Relationship Id="rId74" Target="../slideLayouts/slideLayout74.xml" Type="http://schemas.openxmlformats.org/officeDocument/2006/relationships/slideLayout"/><Relationship Id="rId75" Target="../slideLayouts/slideLayout75.xml" Type="http://schemas.openxmlformats.org/officeDocument/2006/relationships/slideLayout"/><Relationship Id="rId76" Target="../slideLayouts/slideLayout76.xml" Type="http://schemas.openxmlformats.org/officeDocument/2006/relationships/slideLayout"/><Relationship Id="rId77" Target="../slideLayouts/slideLayout77.xml" Type="http://schemas.openxmlformats.org/officeDocument/2006/relationships/slideLayout"/><Relationship Id="rId78" Target="../slideLayouts/slideLayout78.xml" Type="http://schemas.openxmlformats.org/officeDocument/2006/relationships/slideLayout"/><Relationship Id="rId79" Target="../slideLayouts/slideLayout79.xml" Type="http://schemas.openxmlformats.org/officeDocument/2006/relationships/slideLayout"/><Relationship Id="rId80" Target="../slideLayouts/slideLayout80.xml" Type="http://schemas.openxmlformats.org/officeDocument/2006/relationships/slideLayout"/><Relationship Id="rId81" Target="../slideLayouts/slideLayout81.xml" Type="http://schemas.openxmlformats.org/officeDocument/2006/relationships/slideLayout"/><Relationship Id="rId82" Target="../slideLayouts/slideLayout82.xml" Type="http://schemas.openxmlformats.org/officeDocument/2006/relationships/slideLayout"/><Relationship Id="rId83" Target="../slideLayouts/slideLayout83.xml" Type="http://schemas.openxmlformats.org/officeDocument/2006/relationships/slideLayout"/><Relationship Id="rId84" Target="../slideLayouts/slideLayout84.xml" Type="http://schemas.openxmlformats.org/officeDocument/2006/relationships/slideLayout"/><Relationship Id="rId85" Target="../slideLayouts/slideLayout85.xml" Type="http://schemas.openxmlformats.org/officeDocument/2006/relationships/slideLayout"/><Relationship Id="rId86" Target="../slideLayouts/slideLayout86.xml" Type="http://schemas.openxmlformats.org/officeDocument/2006/relationships/slideLayout"/><Relationship Id="rId87" Target="../slideLayouts/slideLayout87.xml" Type="http://schemas.openxmlformats.org/officeDocument/2006/relationships/slideLayout"/><Relationship Id="rId88" Target="../slideLayouts/slideLayout88.xml" Type="http://schemas.openxmlformats.org/officeDocument/2006/relationships/slideLayout"/><Relationship Id="rId89" Target="../slideLayouts/slideLayout89.xml" Type="http://schemas.openxmlformats.org/officeDocument/2006/relationships/slideLayout"/><Relationship Id="rId90" Target="../slideLayouts/slideLayout90.xml" Type="http://schemas.openxmlformats.org/officeDocument/2006/relationships/slideLayout"/><Relationship Id="rId91" Target="../slideLayouts/slideLayout91.xml" Type="http://schemas.openxmlformats.org/officeDocument/2006/relationships/slideLayout"/><Relationship Id="rId92" Target="../slideLayouts/slideLayout92.xml" Type="http://schemas.openxmlformats.org/officeDocument/2006/relationships/slideLayout"/><Relationship Id="rId93" Target="../slideLayouts/slideLayout93.xml" Type="http://schemas.openxmlformats.org/officeDocument/2006/relationships/slideLayout"/><Relationship Id="rId94" Target="../slideLayouts/slideLayout94.xml" Type="http://schemas.openxmlformats.org/officeDocument/2006/relationships/slideLayout"/><Relationship Id="rId95" Target="../slideLayouts/slideLayout95.xml" Type="http://schemas.openxmlformats.org/officeDocument/2006/relationships/slideLayout"/><Relationship Id="rId96" Target="../slideLayouts/slideLayout96.xml" Type="http://schemas.openxmlformats.org/officeDocument/2006/relationships/slideLayout"/><Relationship Id="rId97" Target="../slideLayouts/slideLayout97.xml" Type="http://schemas.openxmlformats.org/officeDocument/2006/relationships/slideLayout"/><Relationship Id="rId98" Target="../slideLayouts/slideLayout98.xml" Type="http://schemas.openxmlformats.org/officeDocument/2006/relationships/slideLayout"/><Relationship Id="rId99" Target="../slideLayouts/slideLayout99.xml" Type="http://schemas.openxmlformats.org/officeDocument/2006/relationships/slideLayout"/><Relationship Id="rId100" Target="../slideLayouts/slideLayout100.xml" Type="http://schemas.openxmlformats.org/officeDocument/2006/relationships/slideLayout"/><Relationship Id="rId101" Target="../slideLayouts/slideLayout101.xml" Type="http://schemas.openxmlformats.org/officeDocument/2006/relationships/slideLayout"/><Relationship Id="rId102" Target="../slideLayouts/slideLayout102.xml" Type="http://schemas.openxmlformats.org/officeDocument/2006/relationships/slideLayout"/><Relationship Id="rId103" Target="../slideLayouts/slideLayout103.xml" Type="http://schemas.openxmlformats.org/officeDocument/2006/relationships/slideLayout"/><Relationship Id="rId104" Target="../slideLayouts/slideLayout104.xml" Type="http://schemas.openxmlformats.org/officeDocument/2006/relationships/slideLayout"/><Relationship Id="rId105" Target="../slideLayouts/slideLayout105.xml" Type="http://schemas.openxmlformats.org/officeDocument/2006/relationships/slideLayout"/><Relationship Id="rId106" Target="../slideLayouts/slideLayout106.xml" Type="http://schemas.openxmlformats.org/officeDocument/2006/relationships/slideLayout"/><Relationship Id="rId107" Target="../slideLayouts/slideLayout107.xml" Type="http://schemas.openxmlformats.org/officeDocument/2006/relationships/slideLayout"/><Relationship Id="rId108" Target="../slideLayouts/slideLayout108.xml" Type="http://schemas.openxmlformats.org/officeDocument/2006/relationships/slideLayout"/><Relationship Id="rId109" Target="../slideLayouts/slideLayout109.xml" Type="http://schemas.openxmlformats.org/officeDocument/2006/relationships/slideLayout"/><Relationship Id="rId110" Target="../slideLayouts/slideLayout110.xml" Type="http://schemas.openxmlformats.org/officeDocument/2006/relationships/slideLayout"/><Relationship Id="rId111" Target="../slideLayouts/slideLayout111.xml" Type="http://schemas.openxmlformats.org/officeDocument/2006/relationships/slideLayout"/><Relationship Id="rId112" Target="../slideLayouts/slideLayout112.xml" Type="http://schemas.openxmlformats.org/officeDocument/2006/relationships/slideLayout"/><Relationship Id="rId113" Target="../slideLayouts/slideLayout113.xml" Type="http://schemas.openxmlformats.org/officeDocument/2006/relationships/slideLayout"/><Relationship Id="rId114" Target="../slideLayouts/slideLayout114.xml" Type="http://schemas.openxmlformats.org/officeDocument/2006/relationships/slideLayout"/><Relationship Id="rId115" Target="../slideLayouts/slideLayout115.xml" Type="http://schemas.openxmlformats.org/officeDocument/2006/relationships/slideLayout"/><Relationship Id="rId116" Target="../slideLayouts/slideLayout116.xml" Type="http://schemas.openxmlformats.org/officeDocument/2006/relationships/slideLayout"/><Relationship Id="rId117" Target="../slideLayouts/slideLayout117.xml" Type="http://schemas.openxmlformats.org/officeDocument/2006/relationships/slideLayout"/><Relationship Id="rId118" Target="../theme/theme1.xml" Type="http://schemas.openxmlformats.org/officeDocument/2006/relationships/theme"/></Relationships>
</file>

<file path=ppt/slideMasters/slideMaster1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folHlink="folHlink" hlink="hlink" tx1="dk1" tx2="lt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titleStyle>
    <p:body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bodyStyle>
    <p:other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2" Target="../media/image38.png" Type="http://schemas.openxmlformats.org/officeDocument/2006/relationships/image"/><Relationship Id="rId1" Target="../slideLayouts/slideLayout2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no"?>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2" Target="../media/image38.png" Type="http://schemas.openxmlformats.org/officeDocument/2006/relationships/image"/><Relationship Id="rId1" Target="../slideLayouts/slideLayout3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no"?><Relationships xmlns="http://schemas.openxmlformats.org/package/2006/relationships"><Relationship Id="rId2" Target="../media/image38.png" Type="http://schemas.openxmlformats.org/officeDocument/2006/relationships/image"/><Relationship Id="rId1" Target="../slideLayouts/slideLayout6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32;p209">
            <a:extLst>
              <a:ext uri="{88F45154-EB31-4651-ACCE-F69D862366F6}">
                <a16:creationId xmlns:a16="http://schemas.microsoft.com/office/drawing/2010/main" id="{6B2D42BA-4B3C-4DB1-8DFA-282B0AA263B8}"/>
              </a:ext>
            </a:extLst>
          </p:cNvPr>
          <p:cNvSpPr/>
          <p:nvPr>
            <p:ph type="body"/>
          </p:nvPr>
        </p:nvSpPr>
        <p:spPr>
          <a:xfrm rot="0">
            <a:off x="261251" y="2640949"/>
            <a:ext cx="3962771" cy="440559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E-COMMERCE WEBSITE</a:t>
            </a:r>
            <a:endParaRPr dirty="0" lang="en-US"/>
          </a:p>
        </p:txBody>
      </p:sp>
      <p:sp>
        <p:nvSpPr>
          <p:cNvPr id="3" name="Google Shape;1833;p209">
            <a:extLst>
              <a:ext uri="{7089C314-026C-4FB1-B6EC-4277039DC156}">
                <a16:creationId xmlns:a16="http://schemas.microsoft.com/office/drawing/2010/main" id="{7C6833FE-DB42-4EE9-ADB1-6DEC951F2E94}"/>
              </a:ext>
            </a:extLst>
          </p:cNvPr>
          <p:cNvSpPr/>
          <p:nvPr>
            <p:ph type="body"/>
          </p:nvPr>
        </p:nvSpPr>
        <p:spPr>
          <a:xfrm rot="0">
            <a:off x="261267" y="3361376"/>
            <a:ext cx="3689399" cy="44070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Task - 1</a:t>
            </a:r>
            <a:endParaRPr dirty="0" lang="en-US"/>
          </a:p>
        </p:txBody>
      </p:sp>
    </p:spTree>
    <p:extLst>
      <p:ext uri="{A91D9630-7A15-489F-8B93-E7DDF4727BD7}">
        <p14:creationId xmlns:p14="http://schemas.microsoft.com/office/powerpoint/2010/main" val="1694365905548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39;p210">
            <a:extLst>
              <a:ext uri="{EA6B162E-BA41-4AA9-A210-74297DB18D06}">
                <a16:creationId xmlns:a16="http://schemas.microsoft.com/office/drawing/2010/main" id="{1140F536-C06E-4D95-8526-451E75DB1621}"/>
              </a:ext>
            </a:extLst>
          </p:cNvPr>
          <p:cNvSpPr/>
          <p:nvPr>
            <p:ph idx="10" type="title"/>
          </p:nvPr>
        </p:nvSpPr>
        <p:spPr>
          <a:xfrm rot="0"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anchor="ctr" bIns="45700" lIns="89999" rIns="91425" rtlCol="0" spcFirstLastPara="true" tIns="45700" vert="horz" wrap="square">
            <a:noAutofit/>
          </a:bodyPr>
          <a:lstStyle/>
          <a:p>
            <a:pPr algn="l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2946"/>
              <a:buFont typeface="Public Sans"/>
              <a:buNone/>
            </a:pPr>
            <a:r>
              <a:rPr dirty="0" lang="en-US" sz="1829">
                <a:solidFill>
                  <a:srgbClr val="c88c32"/>
                </a:solidFill>
                <a:latin typeface="EB Garamond"/>
              </a:rPr>
              <a:t>E-COMMERCE WEBSITE</a:t>
            </a:r>
            <a:endParaRPr dirty="0" lang="en-US" sz="1829">
              <a:solidFill>
                <a:srgbClr val="c88c32"/>
              </a:solidFill>
              <a:latin typeface="EB Garamond"/>
            </a:endParaRPr>
          </a:p>
        </p:txBody>
      </p:sp>
      <p:sp>
        <p:nvSpPr>
          <p:cNvPr id="3" name="Google Shape;1840;p210">
            <a:extLst>
              <a:ext uri="{564284AC-EDA5-4890-838B-032A4934D063}">
                <a16:creationId xmlns:a16="http://schemas.microsoft.com/office/drawing/2010/main" id="{67CF9895-34F4-4AB2-9DEC-341AEE5A36FE}"/>
              </a:ext>
            </a:extLst>
          </p:cNvPr>
          <p:cNvSpPr/>
          <p:nvPr>
            <p:ph idx="11" type="body"/>
          </p:nvPr>
        </p:nvSpPr>
        <p:spPr>
          <a:xfrm rot="0">
            <a:off x="161982" y="1162688"/>
            <a:ext cx="4548597" cy="766295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-285750" lvl="0" marL="28575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B Garamond Medium"/>
              <a:buChar char="▪"/>
            </a:pPr>
            <a:r>
              <a:rPr dirty="0" lang="en-US" sz="1200">
                <a:latin typeface="EB Garamond Medium"/>
              </a:rPr>
              <a:t>The primary goal of this project is to create a fully functional and user-friendly e-commerce website that facilitates online shopping for customers and provides businesses with a platform to showcase and sell their products or services.</a:t>
            </a:r>
            <a:endParaRPr dirty="0" lang="en-US" sz="1200">
              <a:latin typeface="EB Garamond Medium"/>
            </a:endParaRPr>
          </a:p>
        </p:txBody>
      </p:sp>
      <p:pic>
        <p:nvPicPr>
          <p:cNvPr id="4" name="Google Shape;1841;p210">
            <a:extLst>
              <a:ext uri="{58D88910-DF7B-4788-986A-73033AB864D4}">
                <a16:creationId xmlns:a16="http://schemas.microsoft.com/office/drawing/2010/main" id="{A48AC48E-0B2F-4D42-8BCC-4B8FE24084DE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4267276" y="242115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1842;p210">
            <a:extLst>
              <a:ext uri="{E32C5D53-4918-42A8-86D0-D4A78957E307}">
                <a16:creationId xmlns:a16="http://schemas.microsoft.com/office/drawing/2010/main" id="{FB51AD62-A533-4CF3-A186-995BAF537512}"/>
              </a:ext>
            </a:extLst>
          </p:cNvPr>
          <p:cNvGraphicFramePr/>
          <p:nvPr/>
        </p:nvGraphicFramePr>
        <p:xfrm rot="0">
          <a:off x="279244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{BE411FA1-71A7-41D6-A6D7-274663B723FB}</a:tableStyleId>
              </a:tblPr>
              <a:tblGrid>
                <a:gridCol w="1739400"/>
                <a:gridCol w="1535840"/>
                <a:gridCol w="1004287"/>
              </a:tblGrid>
              <a:tr h="396200">
                <a:tc>
                  <a:txBody>
                    <a:bodyPr rtlCol="0"/>
                    <a:lstStyle/>
                    <a:p>
                      <a:pPr algn="ctr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b="1" cap="none" dirty="0" err="1" lang="en-US" strike="noStrike" sz="1400" u="none">
                          <a:solidFill>
                            <a:srgbClr val="c88c32"/>
                          </a:solidFill>
                          <a:latin typeface="+mn-lt"/>
                        </a:rPr>
                        <a:t>LMS</a:t>
                      </a:r>
                      <a:r>
                        <a:rPr b="1" cap="none" dirty="0" lang="en-US" strike="noStrike" sz="1400" u="none">
                          <a:solidFill>
                            <a:srgbClr val="c88c32"/>
                          </a:solidFill>
                          <a:latin typeface="+mn-lt"/>
                        </a:rPr>
                        <a:t> Username</a:t>
                      </a:r>
                      <a:endParaRPr b="1" cap="none" dirty="0" lang="en-US" strike="noStrike" sz="1400" u="none">
                        <a:solidFill>
                          <a:srgbClr val="c88c32"/>
                        </a:solidFill>
                        <a:latin typeface="+mn-lt"/>
                      </a:endParaRPr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ctr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b="1" cap="none" dirty="0" lang="en-US" strike="noStrike" sz="1400" u="none">
                          <a:solidFill>
                            <a:srgbClr val="c88c32"/>
                          </a:solidFill>
                          <a:latin typeface="+mn-lt"/>
                        </a:rPr>
                        <a:t>Name </a:t>
                      </a:r>
                      <a:endParaRPr b="1" cap="none" dirty="0" lang="en-US" strike="noStrike" sz="1400" u="none">
                        <a:solidFill>
                          <a:srgbClr val="c88c32"/>
                        </a:solidFill>
                        <a:latin typeface="+mn-lt"/>
                      </a:endParaRPr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ctr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b="1" cap="none" dirty="0" lang="en-US" strike="noStrike" sz="1400" u="none">
                          <a:solidFill>
                            <a:srgbClr val="c88c32"/>
                          </a:solidFill>
                          <a:latin typeface="+mn-lt"/>
                        </a:rPr>
                        <a:t>Batch </a:t>
                      </a:r>
                      <a:endParaRPr b="1" cap="none" dirty="0" lang="en-US" strike="noStrike" sz="1400" u="none">
                        <a:solidFill>
                          <a:srgbClr val="c88c32"/>
                        </a:solidFill>
                        <a:latin typeface="+mn-lt"/>
                      </a:endParaRPr>
                    </a:p>
                  </a:txBody>
                  <a:tcPr anchor="t" horzOverflow="clip" marB="91425" marL="91425" marR="91425" marT="91425" vert="horz"/>
                </a:tc>
              </a:tr>
              <a:tr h="175425"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cap="none" dirty="0" lang="en-US" strike="noStrike" sz="1400" u="none"/>
                        <a:t/>
                      </a:r>
                      <a:endParaRPr cap="none" dirty="0" lang="en-US" strike="noStrike" sz="1400" u="none"/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cap="none" dirty="0" err="1" lang="en-US" strike="noStrike" sz="1400" u="none">
                          <a:solidFill>
                            <a:schemeClr val="bg1"/>
                          </a:solidFill>
                        </a:rPr>
                        <a:t>SARANYA</a:t>
                      </a:r>
                      <a:r>
                        <a:rPr cap="none" dirty="0" lang="en-US" strike="noStrike" sz="1400" u="none">
                          <a:solidFill>
                            <a:schemeClr val="bg1"/>
                          </a:solidFill>
                        </a:rPr>
                        <a:t> M N</a:t>
                      </a:r>
                      <a:endParaRPr cap="none" dirty="0" lang="en-US" strike="noStrike" sz="1400" u="none">
                        <a:solidFill>
                          <a:schemeClr val="bg1"/>
                        </a:solidFill>
                      </a:endParaRPr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cap="none" dirty="0" lang="en-US" strike="noStrike" sz="1400" u="none">
                          <a:solidFill>
                            <a:schemeClr val="bg1"/>
                          </a:solidFill>
                        </a:rPr>
                        <a:t>CB4_10</a:t>
                      </a:r>
                      <a:endParaRPr cap="none" dirty="0" lang="en-US" strike="noStrike" sz="1400" u="none">
                        <a:solidFill>
                          <a:schemeClr val="bg1"/>
                        </a:solidFill>
                      </a:endParaRPr>
                    </a:p>
                  </a:txBody>
                  <a:tcPr anchor="t" horzOverflow="clip" marB="91425" marL="91425" marR="91425" marT="91425" vert="horz"/>
                </a:tc>
              </a:tr>
              <a:tr h="396154"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cap="none" dirty="0" lang="en-US" strike="noStrike" sz="1400" u="none"/>
                        <a:t/>
                      </a:r>
                      <a:endParaRPr cap="none" dirty="0" lang="en-US" strike="noStrike" sz="1400" u="none"/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cap="none" dirty="0" err="1" lang="en-US" strike="noStrike" sz="1400" u="none">
                          <a:solidFill>
                            <a:schemeClr val="bg1"/>
                          </a:solidFill>
                        </a:rPr>
                        <a:t>SREEMATHI</a:t>
                      </a:r>
                      <a:r>
                        <a:rPr cap="none" dirty="0" lang="en-US" strike="noStrike" sz="1400" u="none">
                          <a:solidFill>
                            <a:schemeClr val="bg1"/>
                          </a:solidFill>
                        </a:rPr>
                        <a:t> P</a:t>
                      </a:r>
                      <a:endParaRPr cap="none" dirty="0" lang="en-US" strike="noStrike" sz="1400" u="none">
                        <a:solidFill>
                          <a:schemeClr val="bg1"/>
                        </a:solidFill>
                      </a:endParaRPr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b="0" cap="none" dirty="0" i="0" lang="en-US" strike="noStrike" sz="1400" u="none">
                          <a:solidFill>
                            <a:schemeClr val="bg1"/>
                          </a:solidFill>
                          <a:latin typeface="Arial"/>
                        </a:rPr>
                        <a:t>CB4_10</a:t>
                      </a:r>
                      <a:endParaRPr b="0" cap="none" dirty="0" i="0" lang="en-US" strike="noStrike" sz="1400" u="none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t" horzOverflow="clip" marB="91425" marL="91425" marR="91425" marT="91425" vert="horz"/>
                </a:tc>
              </a:tr>
              <a:tr h="175425"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cap="none" dirty="0" lang="en-US" strike="noStrike" sz="1400" u="none"/>
                        <a:t/>
                      </a:r>
                      <a:endParaRPr cap="none" dirty="0" lang="en-US" strike="noStrike" sz="1400" u="none"/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cap="none" dirty="0" err="1" lang="en-US" strike="noStrike" sz="1400" u="none">
                          <a:solidFill>
                            <a:schemeClr val="bg1"/>
                          </a:solidFill>
                        </a:rPr>
                        <a:t>SUBATRA</a:t>
                      </a:r>
                      <a:r>
                        <a:rPr cap="none" dirty="0" lang="en-US" strike="noStrike" sz="1400" u="none">
                          <a:solidFill>
                            <a:schemeClr val="bg1"/>
                          </a:solidFill>
                        </a:rPr>
                        <a:t> R</a:t>
                      </a:r>
                      <a:endParaRPr cap="none" dirty="0" lang="en-US" strike="noStrike" sz="1400" u="none">
                        <a:solidFill>
                          <a:schemeClr val="bg1"/>
                        </a:solidFill>
                      </a:endParaRPr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b="0" cap="none" dirty="0" i="0" lang="en-US" strike="noStrike" sz="1400" u="none">
                          <a:solidFill>
                            <a:schemeClr val="bg1"/>
                          </a:solidFill>
                          <a:latin typeface="Arial"/>
                        </a:rPr>
                        <a:t>CB4_10</a:t>
                      </a:r>
                      <a:endParaRPr b="0" cap="none" dirty="0" i="0" lang="en-US" strike="noStrike" sz="1400" u="none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t" horzOverflow="clip" marB="91425" marL="91425" marR="91425" marT="91425" vert="horz"/>
                </a:tc>
              </a:tr>
              <a:tr h="175425"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cap="none" dirty="0" lang="en-US" strike="noStrike" sz="1400" u="none"/>
                        <a:t/>
                      </a:r>
                      <a:endParaRPr cap="none" dirty="0" lang="en-US" strike="noStrike" sz="1400" u="none"/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cap="none" dirty="0" err="1" lang="en-US" strike="noStrike" sz="1400" u="none">
                          <a:solidFill>
                            <a:schemeClr val="bg1"/>
                          </a:solidFill>
                        </a:rPr>
                        <a:t>SUDHA</a:t>
                      </a:r>
                      <a:r>
                        <a:rPr cap="none" dirty="0" lang="en-US" strike="noStrike" sz="1400" u="none">
                          <a:solidFill>
                            <a:schemeClr val="bg1"/>
                          </a:solidFill>
                        </a:rPr>
                        <a:t> V</a:t>
                      </a:r>
                      <a:endParaRPr cap="none" dirty="0" lang="en-US" strike="noStrike" sz="1400" u="none">
                        <a:solidFill>
                          <a:schemeClr val="bg1"/>
                        </a:solidFill>
                      </a:endParaRPr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b="0" cap="none" dirty="0" i="0" lang="en-US" strike="noStrike" sz="1400" u="none">
                          <a:solidFill>
                            <a:schemeClr val="bg1"/>
                          </a:solidFill>
                          <a:latin typeface="Arial"/>
                        </a:rPr>
                        <a:t>CB4_10</a:t>
                      </a:r>
                      <a:endParaRPr b="0" cap="none" dirty="0" i="0" lang="en-US" strike="noStrike" sz="1400" u="none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t" horzOverflow="clip" marB="91425" marL="91425" marR="91425" marT="91425" vert="horz"/>
                </a:tc>
              </a:tr>
              <a:tr h="175425"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cap="none" dirty="0" lang="en-US" strike="noStrike" sz="1400" u="none"/>
                        <a:t/>
                      </a:r>
                      <a:endParaRPr cap="none" dirty="0" lang="en-US" strike="noStrike" sz="1400" u="none"/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cap="none" dirty="0" err="1" lang="en-US" strike="noStrike" sz="1400" u="none">
                          <a:solidFill>
                            <a:schemeClr val="bg1"/>
                          </a:solidFill>
                        </a:rPr>
                        <a:t>VENKATESH</a:t>
                      </a:r>
                      <a:r>
                        <a:rPr cap="none" dirty="0" lang="en-US" strike="noStrike" sz="1400" u="none">
                          <a:solidFill>
                            <a:schemeClr val="bg1"/>
                          </a:solidFill>
                        </a:rPr>
                        <a:t> R</a:t>
                      </a:r>
                      <a:endParaRPr cap="none" dirty="0" lang="en-US" strike="noStrike" sz="1400" u="none">
                        <a:solidFill>
                          <a:schemeClr val="bg1"/>
                        </a:solidFill>
                      </a:endParaRPr>
                    </a:p>
                  </a:txBody>
                  <a:tcPr anchor="t" horzOverflow="clip" marB="91425" marL="91425" marR="91425" marT="91425" vert="horz"/>
                </a:tc>
                <a:tc>
                  <a:txBody>
                    <a:bodyPr rtlCol="0"/>
                    <a:lstStyle/>
                    <a:p>
                      <a:pPr algn="l" indent="0" lvl="0" marL="0" marR="0" rtl="fal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b="0" cap="none" dirty="0" i="0" lang="en-US" strike="noStrike" sz="1400" u="none">
                          <a:solidFill>
                            <a:schemeClr val="bg1"/>
                          </a:solidFill>
                          <a:latin typeface="Arial"/>
                        </a:rPr>
                        <a:t>CB4_10</a:t>
                      </a:r>
                      <a:endParaRPr b="0" cap="none" dirty="0" i="0" lang="en-US" strike="noStrike" sz="1400" u="none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t" horzOverflow="clip" marB="91425" marL="91425" marR="91425" marT="91425" vert="horz"/>
                </a:tc>
              </a:tr>
            </a:tbl>
          </a:graphicData>
        </a:graphic>
      </p:graphicFrame>
    </p:spTree>
    <p:extLst>
      <p:ext uri="{097BC25D-92E0-488A-B1A5-56CEE92631AF}">
        <p14:creationId xmlns:p14="http://schemas.microsoft.com/office/powerpoint/2010/main" val="1694365905552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7;p211">
            <a:extLst>
              <a:ext uri="{E5B36C1A-F465-4577-B093-3432D231D92C}">
                <a16:creationId xmlns:a16="http://schemas.microsoft.com/office/drawing/2010/main" id="{1B2A6037-996D-4F45-B4D4-A295F3B0A6D1}"/>
              </a:ext>
            </a:extLst>
          </p:cNvPr>
          <p:cNvSpPr/>
          <p:nvPr>
            <p:ph type="body"/>
          </p:nvPr>
        </p:nvSpPr>
        <p:spPr>
          <a:xfrm rot="0"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marR="0" rtl="fal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600" u="none">
                <a:solidFill>
                  <a:srgbClr val="0b5394"/>
                </a:solidFill>
                <a:latin typeface="EB Garamond Medium"/>
              </a:rPr>
              <a:t>Creation of </a:t>
            </a:r>
            <a:r>
              <a:rPr b="1" cap="none" dirty="0" err="1" i="0" lang="en-US" strike="noStrike" sz="1600" u="none">
                <a:solidFill>
                  <a:srgbClr val="0b5394"/>
                </a:solidFill>
                <a:latin typeface="EB Garamond Medium"/>
              </a:rPr>
              <a:t>SRS</a:t>
            </a:r>
            <a:r>
              <a:rPr b="1" cap="none" dirty="0" i="0" lang="en-US" strike="noStrike" sz="1600" u="none">
                <a:solidFill>
                  <a:srgbClr val="0b5394"/>
                </a:solidFill>
                <a:latin typeface="EB Garamond Medium"/>
              </a:rPr>
              <a:t> &amp; Github</a:t>
            </a:r>
          </a:p>
          <a:p>
            <a:pPr algn="l" indent="-317499" lvl="0" marL="457200" marR="0" rtl="fal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EB Garamond Medium"/>
              </a:rPr>
              <a:t>Create </a:t>
            </a:r>
            <a:r>
              <a:rPr b="0" cap="none" dirty="0" err="1" i="0" lang="en-US" strike="noStrike" sz="1400" u="none">
                <a:solidFill>
                  <a:schemeClr val="dk1"/>
                </a:solidFill>
                <a:latin typeface="EB Garamond Medium"/>
              </a:rPr>
              <a:t>SRS</a:t>
            </a:r>
            <a:r>
              <a:rPr b="0" cap="none" dirty="0" i="0" lang="en-US" strike="noStrike" sz="1400" u="none">
                <a:solidFill>
                  <a:schemeClr val="dk1"/>
                </a:solidFill>
                <a:latin typeface="EB Garamond Medium"/>
              </a:rPr>
              <a:t> : “E-Commerce Website”</a:t>
            </a:r>
          </a:p>
          <a:p>
            <a:pPr algn="l" indent="-317499" lvl="0" marL="457200" marR="0" rtl="fal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EB Garamond Medium"/>
              </a:rPr>
              <a:t>Creation &amp; Set-up of Github account</a:t>
            </a:r>
          </a:p>
          <a:p>
            <a:pPr algn="l" indent="-317499" lvl="0" marL="457200" marR="0" rtl="fal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EB Garamond Medium"/>
              </a:rPr>
              <a:t>Creation &amp; Hands-on to various commands of Git Bash</a:t>
            </a:r>
            <a:endParaRPr b="0" cap="none" dirty="0" i="0" lang="en-US" strike="noStrike" sz="1400" u="none">
              <a:solidFill>
                <a:schemeClr val="dk1"/>
              </a:solidFill>
              <a:latin typeface="EB Garamond Medium"/>
            </a:endParaRPr>
          </a:p>
        </p:txBody>
      </p:sp>
      <p:sp>
        <p:nvSpPr>
          <p:cNvPr id="3" name="Google Shape;1848;p211">
            <a:extLst>
              <a:ext uri="{CFCC999A-0084-4746-927A-BCCE6A8D2D5E}">
                <a16:creationId xmlns:a16="http://schemas.microsoft.com/office/drawing/2010/main" id="{EFC3E934-6BBC-43B5-8ADB-06C972380574}"/>
              </a:ext>
            </a:extLst>
          </p:cNvPr>
          <p:cNvSpPr/>
          <p:nvPr>
            <p:ph type="body"/>
          </p:nvPr>
        </p:nvSpPr>
        <p:spPr>
          <a:xfrm rot="0"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-317499" lvl="0" marL="457200" marR="0" rtl="fal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EB Garamond Medium"/>
              </a:rPr>
              <a:t>Get to know about different lifecycle models.</a:t>
            </a:r>
          </a:p>
          <a:p>
            <a:pPr algn="l" indent="-317499" lvl="0" marL="457200" marR="0" rtl="fal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EB Garamond Medium"/>
              </a:rPr>
              <a:t>Understanding importance and how to create an </a:t>
            </a:r>
            <a:r>
              <a:rPr b="0" cap="none" dirty="0" err="1" i="0" lang="en-US" strike="noStrike" sz="1400" u="none">
                <a:solidFill>
                  <a:schemeClr val="dk1"/>
                </a:solidFill>
                <a:latin typeface="EB Garamond Medium"/>
              </a:rPr>
              <a:t>SRS</a:t>
            </a:r>
          </a:p>
          <a:p>
            <a:pPr algn="l" indent="-317499" lvl="0" marL="457200" marR="0" rtl="fal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EB Garamond Medium"/>
              </a:rPr>
              <a:t>Knowing various commands of Github</a:t>
            </a:r>
          </a:p>
          <a:p>
            <a:pPr algn="l" indent="-317499" lvl="0" marL="457200" marR="0" rtl="fal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EB Garamond Medium"/>
              </a:rPr>
              <a:t>Understanding agile and scrum management techniques for efficient product development</a:t>
            </a:r>
            <a:endParaRPr b="0" cap="none" dirty="0" i="0" lang="en-US" strike="noStrike" sz="1400" u="none">
              <a:solidFill>
                <a:schemeClr val="dk1"/>
              </a:solidFill>
              <a:latin typeface="EB Garamond Medium"/>
            </a:endParaRPr>
          </a:p>
        </p:txBody>
      </p:sp>
      <p:sp>
        <p:nvSpPr>
          <p:cNvPr id="4" name="Google Shape;1849;p211">
            <a:extLst>
              <a:ext uri="{54972870-307D-499D-BCB7-7326604937B5}">
                <a16:creationId xmlns:a16="http://schemas.microsoft.com/office/drawing/2010/main" id="{8BAF6E1C-EB53-484D-819B-00701EED3C43}"/>
              </a:ext>
            </a:extLst>
          </p:cNvPr>
          <p:cNvSpPr txBox="1"/>
          <p:nvPr/>
        </p:nvSpPr>
        <p:spPr>
          <a:xfrm rot="0"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-317499" lvl="0" marL="45720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●"/>
            </a:pPr>
            <a:r>
              <a:rPr b="0" cap="none" dirty="0" i="0" lang="en-US" strike="noStrike" sz="1400" u="none">
                <a:solidFill>
                  <a:schemeClr val="dk1"/>
                </a:solidFill>
                <a:latin typeface="EB Garamond Medium"/>
              </a:rPr>
              <a:t>100% Completion of the above tasks</a:t>
            </a:r>
            <a:endParaRPr b="0" cap="none" dirty="0" i="0" lang="en-US" strike="noStrike" sz="1400" u="none">
              <a:solidFill>
                <a:schemeClr val="dk1"/>
              </a:solidFill>
              <a:latin typeface="EB Garamond Medium"/>
            </a:endParaRPr>
          </a:p>
        </p:txBody>
      </p:sp>
      <p:sp>
        <p:nvSpPr>
          <p:cNvPr id="5" name="Google Shape;1850;p211">
            <a:extLst>
              <a:ext uri="{A9F39D6F-6312-451E-BC35-C89E53815D84}">
                <a16:creationId xmlns:a16="http://schemas.microsoft.com/office/drawing/2010/main" id="{F309ECD0-7D12-4787-A6D4-DA4DDCECA6AE}"/>
              </a:ext>
            </a:extLst>
          </p:cNvPr>
          <p:cNvSpPr txBox="1"/>
          <p:nvPr/>
        </p:nvSpPr>
        <p:spPr>
          <a:xfrm rot="0">
            <a:off x="445780" y="2977068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400" u="none">
                <a:solidFill>
                  <a:srgbClr val="c88c32"/>
                </a:solidFill>
                <a:latin typeface="Public Sans"/>
              </a:rPr>
              <a:t>Learning Outcome</a:t>
            </a:r>
            <a:endParaRPr b="1" cap="none" dirty="0" i="0" lang="en-US" strike="noStrike" sz="1400" u="none">
              <a:solidFill>
                <a:srgbClr val="c88c32"/>
              </a:solidFill>
              <a:latin typeface="Public Sans"/>
            </a:endParaRPr>
          </a:p>
        </p:txBody>
      </p:sp>
      <p:sp>
        <p:nvSpPr>
          <p:cNvPr id="6" name="Google Shape;1851;p211">
            <a:extLst>
              <a:ext uri="{5F4CA955-48FC-472E-B6BD-7BC86EEB0697}">
                <a16:creationId xmlns:a16="http://schemas.microsoft.com/office/drawing/2010/main" id="{BEB1675D-B676-40D2-9DC2-07F9E776CC4B}"/>
              </a:ext>
            </a:extLst>
          </p:cNvPr>
          <p:cNvSpPr txBox="1"/>
          <p:nvPr/>
        </p:nvSpPr>
        <p:spPr>
          <a:xfrm rot="0">
            <a:off x="445779" y="23712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800" u="none">
                <a:solidFill>
                  <a:srgbClr val="223669"/>
                </a:solidFill>
                <a:latin typeface="EB Garamond"/>
              </a:rPr>
              <a:t>Task - 1</a:t>
            </a:r>
            <a:endParaRPr b="1" cap="none" dirty="0" i="0" lang="en-US" strike="noStrike" sz="1800" u="none">
              <a:solidFill>
                <a:srgbClr val="223669"/>
              </a:solidFill>
              <a:latin typeface="EB Garamond"/>
            </a:endParaRPr>
          </a:p>
        </p:txBody>
      </p:sp>
      <p:sp>
        <p:nvSpPr>
          <p:cNvPr id="7" name="Google Shape;1852;p211">
            <a:extLst>
              <a:ext uri="{85F81D2B-C9E7-47C3-A29E-CD821B5491E0}">
                <a16:creationId xmlns:a16="http://schemas.microsoft.com/office/drawing/2010/main" id="{266AC1FC-5BE7-4BED-98CD-B36D60FB3464}"/>
              </a:ext>
            </a:extLst>
          </p:cNvPr>
          <p:cNvSpPr txBox="1"/>
          <p:nvPr/>
        </p:nvSpPr>
        <p:spPr>
          <a:xfrm rot="0"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600" u="none">
                <a:solidFill>
                  <a:srgbClr val="0b5394"/>
                </a:solidFill>
                <a:latin typeface="EB Garamond"/>
              </a:rPr>
              <a:t>Evaluation Metric:</a:t>
            </a:r>
            <a:endParaRPr b="1" cap="none" dirty="0" i="0" lang="en-US" strike="noStrike" sz="1600" u="none">
              <a:solidFill>
                <a:srgbClr val="0b5394"/>
              </a:solidFill>
              <a:latin typeface="EB Garamond"/>
            </a:endParaRPr>
          </a:p>
        </p:txBody>
      </p:sp>
    </p:spTree>
    <p:extLst>
      <p:ext uri="{A54F79F7-B20D-4631-B9ED-4A272742C256}">
        <p14:creationId xmlns:p14="http://schemas.microsoft.com/office/powerpoint/2010/main" val="169436590555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58;g2139e008f02_0_0">
            <a:extLst>
              <a:ext uri="{6F0FB0F7-C09F-4F2D-A0CF-87AC1FF75011}">
                <a16:creationId xmlns:a16="http://schemas.microsoft.com/office/drawing/2010/main" id="{A6F640E7-84D2-4F43-97FB-2996889E0079}"/>
              </a:ext>
            </a:extLst>
          </p:cNvPr>
          <p:cNvSpPr txBox="1"/>
          <p:nvPr/>
        </p:nvSpPr>
        <p:spPr>
          <a:xfrm rot="0"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800" u="none">
                <a:solidFill>
                  <a:srgbClr val="223669"/>
                </a:solidFill>
                <a:latin typeface="EB Garamond"/>
              </a:rPr>
              <a:t>Step-Wise Description</a:t>
            </a:r>
            <a:endParaRPr b="1" cap="none" dirty="0" i="0" lang="en-US" strike="noStrike" sz="1800" u="none">
              <a:solidFill>
                <a:srgbClr val="223669"/>
              </a:solidFill>
              <a:latin typeface="EB Garamond"/>
            </a:endParaRPr>
          </a:p>
        </p:txBody>
      </p:sp>
      <p:pic>
        <p:nvPicPr>
          <p:cNvPr id="3" name="Google Shape;1859;g2139e008f02_0_0">
            <a:extLst>
              <a:ext uri="{C5ABCA26-4CF5-40B1-BF9A-4B71CD5969E8}">
                <a16:creationId xmlns:a16="http://schemas.microsoft.com/office/drawing/2010/main" id="{7657250F-25F6-4CD2-91ED-863D6A23B9EE}"/>
              </a:ext>
            </a:extLst>
          </p:cNvPr>
          <p:cNvPicPr/>
          <p:nvPr/>
        </p:nvPicPr>
        <p:blipFill>
          <a:blip r:embed="rId2"/>
          <a:srcRect b="-3320" l="-65210" r="65210" t="332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60;g2139e008f02_0_0">
            <a:extLst>
              <a:ext uri="{C2438402-8CA5-4CD9-868F-82AD7919F3EB}">
                <a16:creationId xmlns:a16="http://schemas.microsoft.com/office/drawing/2010/main" id="{396F4676-8198-453E-A65A-B4A403D5EA36}"/>
              </a:ext>
            </a:extLst>
          </p:cNvPr>
          <p:cNvSpPr txBox="1"/>
          <p:nvPr/>
        </p:nvSpPr>
        <p:spPr>
          <a:xfrm rot="0">
            <a:off x="546803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="t" bIns="45700" lIns="91425" rIns="91425" rtlCol="0" spcFirstLastPara="true" tIns="45700" vert="horz" wrap="square">
            <a:noAutofit/>
          </a:bodyPr>
          <a:lstStyle/>
          <a:p>
            <a:pPr algn="l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1800" u="none">
                <a:solidFill>
                  <a:srgbClr val="c88c32"/>
                </a:solidFill>
                <a:latin typeface="EB Garamond"/>
              </a:rPr>
              <a:t>Summary of your task</a:t>
            </a:r>
            <a:endParaRPr b="1" cap="none" dirty="0" i="0" lang="en-US" strike="noStrike" sz="1800" u="none">
              <a:solidFill>
                <a:srgbClr val="c88c32"/>
              </a:solidFill>
              <a:latin typeface="EB Garamond"/>
            </a:endParaRPr>
          </a:p>
        </p:txBody>
      </p:sp>
      <p:sp>
        <p:nvSpPr>
          <p:cNvPr id="5" name="">
            <a:extLst>
              <a:ext uri="{11EB1E7B-E6E2-44F5-9479-1C9A5CCEE05D}">
                <a16:creationId xmlns:a16="http://schemas.microsoft.com/office/drawing/2010/main" id="{4B8B0B8A-20D0-4552-B6D2-45896D6D2EBD}"/>
              </a:ext>
            </a:extLst>
          </p:cNvPr>
          <p:cNvSpPr txBox="1"/>
          <p:nvPr/>
        </p:nvSpPr>
        <p:spPr>
          <a:xfrm flipH="false" flipV="false" rot="0">
            <a:off x="659006" y="647052"/>
            <a:ext cx="7266441" cy="2228278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1" dirty="0" lang="en-US">
                <a:latin typeface="+mj-lt"/>
              </a:rPr>
              <a:t>Step 1</a:t>
            </a:r>
            <a:r>
              <a:rPr dirty="0" lang="en-US"/>
              <a:t> :  Create a folder for the project and Create a new file named README.md and</a:t>
            </a:r>
          </a:p>
          <a:p>
            <a:pPr lvl="1">
              <a:defRPr dirty="0" lang="en-US" sz="1400"/>
            </a:pPr>
            <a:r>
              <a:rPr dirty="0" lang="en-US"/>
              <a:t>               </a:t>
            </a:r>
            <a:r>
              <a:rPr dirty="0" lang="en-US"/>
              <a:t>write the description of the project in that file. Open the folder in git bash.</a:t>
            </a:r>
          </a:p>
          <a:p>
            <a:pPr>
              <a:defRPr dirty="0" lang="en-US" sz="1400"/>
            </a:pPr>
            <a:r>
              <a:rPr b="1" dirty="0" lang="en-US">
                <a:latin typeface="+mj-lt"/>
              </a:rPr>
              <a:t>Step 2</a:t>
            </a:r>
            <a:r>
              <a:rPr dirty="0" lang="en-US"/>
              <a:t> :  Initiate a new git repository in that folder by using "git </a:t>
            </a:r>
            <a:r>
              <a:rPr dirty="0" err="1" lang="en-US"/>
              <a:t>init</a:t>
            </a:r>
            <a:r>
              <a:rPr dirty="0" lang="en-US"/>
              <a:t>" command.</a:t>
            </a:r>
          </a:p>
          <a:p>
            <a:pPr>
              <a:defRPr dirty="0" lang="en-US" sz="1400"/>
            </a:pPr>
            <a:r>
              <a:rPr b="1" dirty="0" lang="en-US">
                <a:latin typeface="+mj-lt"/>
              </a:rPr>
              <a:t>Step 3</a:t>
            </a:r>
            <a:r>
              <a:rPr dirty="0" lang="en-US"/>
              <a:t> :  Add README.md to staging area using "git add ." command.</a:t>
            </a:r>
          </a:p>
          <a:p>
            <a:pPr>
              <a:defRPr dirty="0" lang="en-US" sz="1400"/>
            </a:pPr>
            <a:r>
              <a:rPr b="1" dirty="0" lang="en-US">
                <a:latin typeface="+mj-lt"/>
              </a:rPr>
              <a:t>Step 4</a:t>
            </a:r>
            <a:r>
              <a:rPr dirty="0" lang="en-US"/>
              <a:t> :  Commit the changes using "git commit -m "message"".</a:t>
            </a:r>
          </a:p>
          <a:p>
            <a:pPr>
              <a:defRPr dirty="0" lang="en-US" sz="1400"/>
            </a:pPr>
            <a:r>
              <a:rPr b="1" dirty="0" lang="en-US">
                <a:latin typeface="+mj-lt"/>
              </a:rPr>
              <a:t>Step 5</a:t>
            </a:r>
            <a:r>
              <a:rPr dirty="0" lang="en-US"/>
              <a:t> :  Create a new github account and Create a new github repository. Copy the</a:t>
            </a:r>
          </a:p>
          <a:p>
            <a:pPr>
              <a:defRPr dirty="0" lang="en-US" sz="1400"/>
            </a:pPr>
            <a:r>
              <a:rPr dirty="0" lang="en-US"/>
              <a:t>               </a:t>
            </a:r>
            <a:r>
              <a:rPr dirty="0" lang="en-US"/>
              <a:t>command to "push an existing repository from the command line".</a:t>
            </a:r>
          </a:p>
          <a:p>
            <a:pPr>
              <a:defRPr dirty="0" lang="en-US" sz="1400"/>
            </a:pPr>
            <a:r>
              <a:rPr b="1" dirty="0" lang="en-US">
                <a:latin typeface="+mj-lt"/>
              </a:rPr>
              <a:t>Step 6</a:t>
            </a:r>
            <a:r>
              <a:rPr dirty="0" lang="en-US"/>
              <a:t> :  Paste it in the git bash to add remote origin to the project.</a:t>
            </a:r>
          </a:p>
          <a:p>
            <a:pPr>
              <a:defRPr dirty="0" lang="en-US" sz="1400"/>
            </a:pPr>
            <a:r>
              <a:rPr b="1" dirty="0" lang="en-US">
                <a:latin typeface="+mj-lt"/>
              </a:rPr>
              <a:t>Step 7</a:t>
            </a:r>
            <a:r>
              <a:rPr dirty="0" lang="en-US"/>
              <a:t> :  Push the local git repository to the github in the master branch by using </a:t>
            </a:r>
          </a:p>
          <a:p>
            <a:pPr lvl="1">
              <a:defRPr dirty="0" lang="en-US" sz="1400"/>
            </a:pPr>
            <a:r>
              <a:rPr dirty="0" lang="en-US"/>
              <a:t>               </a:t>
            </a:r>
            <a:r>
              <a:rPr dirty="0" lang="en-US"/>
              <a:t>"git push -u origin master" command.</a:t>
            </a:r>
            <a:endParaRPr dirty="0" lang="en-US"/>
          </a:p>
        </p:txBody>
      </p:sp>
      <p:sp>
        <p:nvSpPr>
          <p:cNvPr id="6" name="">
            <a:extLst>
              <a:ext uri="{E0BF01DD-753A-49DE-AE29-87E8CFD275CE}">
                <a16:creationId xmlns:a16="http://schemas.microsoft.com/office/drawing/2010/main" id="{127D59FD-26A2-4F9E-9DEB-B36D11FB3C37}"/>
              </a:ext>
            </a:extLst>
          </p:cNvPr>
          <p:cNvSpPr txBox="1"/>
          <p:nvPr/>
        </p:nvSpPr>
        <p:spPr>
          <a:xfrm flipH="false" flipV="false" rot="0">
            <a:off x="659006" y="3295650"/>
            <a:ext cx="6363071" cy="1588369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en-US"/>
              <a:t>1. Created github account and a github repository.</a:t>
            </a:r>
          </a:p>
          <a:p>
            <a:pPr>
              <a:defRPr dirty="0" lang="en-US" sz="1400"/>
            </a:pPr>
            <a:r>
              <a:rPr dirty="0" lang="en-US"/>
              <a:t>2. Wrote the description of our project in the README.md file.</a:t>
            </a:r>
          </a:p>
          <a:p>
            <a:pPr>
              <a:defRPr dirty="0" lang="en-US" sz="1400"/>
            </a:pPr>
            <a:r>
              <a:rPr dirty="0" lang="en-US"/>
              <a:t>3. Initiated a git repository using git bash.</a:t>
            </a:r>
          </a:p>
          <a:p>
            <a:pPr>
              <a:defRPr dirty="0" lang="en-US" sz="1400"/>
            </a:pPr>
            <a:r>
              <a:rPr dirty="0" lang="en-US"/>
              <a:t>4. Added the file README.md to the local git repository.</a:t>
            </a:r>
          </a:p>
          <a:p>
            <a:pPr>
              <a:defRPr dirty="0" lang="en-US" sz="1400"/>
            </a:pPr>
            <a:r>
              <a:rPr dirty="0" lang="en-US"/>
              <a:t>5. Added a remote origin to local git repository.</a:t>
            </a:r>
          </a:p>
          <a:p>
            <a:pPr>
              <a:defRPr dirty="0" lang="en-US" sz="1400"/>
            </a:pPr>
            <a:r>
              <a:rPr dirty="0" lang="en-US"/>
              <a:t>6. Pushed the local git repository into the github repository using git bash.</a:t>
            </a:r>
          </a:p>
          <a:p>
            <a:pPr>
              <a:defRPr dirty="0" lang="en-US" sz="1400"/>
            </a:pPr>
            <a:r>
              <a:rPr dirty="0" lang="en-US"/>
              <a:t>7. All the team members were joined as collaborators to the github repository.</a:t>
            </a:r>
            <a:endParaRPr dirty="0" lang="en-US"/>
          </a:p>
        </p:txBody>
      </p:sp>
    </p:spTree>
    <p:extLst>
      <p:ext uri="{5BB79BB3-61BD-4221-A7FD-E6799B3685A5}">
        <p14:creationId xmlns:p14="http://schemas.microsoft.com/office/powerpoint/2010/main" val="1694365905559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5;g2139e008f02_0_11">
            <a:extLst>
              <a:ext uri="{623AB733-EB45-4E5C-8B6E-14B6AF1C1F5B}">
                <a16:creationId xmlns:a16="http://schemas.microsoft.com/office/drawing/2010/main" id="{8FB4CC19-276F-42D8-BB55-6666CFC4F538}"/>
              </a:ext>
            </a:extLst>
          </p:cNvPr>
          <p:cNvSpPr/>
          <p:nvPr>
            <p:ph idx="11" type="body"/>
          </p:nvPr>
        </p:nvSpPr>
        <p:spPr>
          <a:xfrm rot="0">
            <a:off x="3719245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ctr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dirty="0" lang="en-US" sz="1800">
                <a:solidFill>
                  <a:srgbClr val="223669"/>
                </a:solidFill>
                <a:latin typeface="EB Garamond"/>
              </a:rPr>
              <a:t>Check-List</a:t>
            </a:r>
            <a:endParaRPr dirty="0" lang="en-US" sz="1800">
              <a:solidFill>
                <a:srgbClr val="223669"/>
              </a:solidFill>
              <a:latin typeface="EB Garamond"/>
            </a:endParaRPr>
          </a:p>
        </p:txBody>
      </p:sp>
      <p:sp>
        <p:nvSpPr>
          <p:cNvPr id="3" name="Google Shape;1866;g2139e008f02_0_11">
            <a:extLst>
              <a:ext uri="{65798CDD-D84C-4DD6-B0B9-BCCAE80039CF}">
                <a16:creationId xmlns:a16="http://schemas.microsoft.com/office/drawing/2010/main" id="{713537AB-5080-457E-96CD-63CE8EB72051}"/>
              </a:ext>
            </a:extLst>
          </p:cNvPr>
          <p:cNvSpPr/>
          <p:nvPr>
            <p:ph idx="12" type="body"/>
          </p:nvPr>
        </p:nvSpPr>
        <p:spPr>
          <a:xfrm rot="0">
            <a:off x="817135" y="961108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r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b="0" dirty="0" lang="en-US" sz="1000">
                <a:latin typeface="EB Garamond"/>
              </a:rPr>
              <a:t>Gather requirements for the project</a:t>
            </a:r>
            <a:endParaRPr b="0" dirty="0" lang="en-US" sz="1000">
              <a:latin typeface="EB Garamond"/>
            </a:endParaRPr>
          </a:p>
        </p:txBody>
      </p:sp>
      <p:sp>
        <p:nvSpPr>
          <p:cNvPr id="4" name="Google Shape;1867;g2139e008f02_0_11">
            <a:extLst>
              <a:ext uri="{E63899C1-C4E1-459B-958C-892EFE9E3797}">
                <a16:creationId xmlns:a16="http://schemas.microsoft.com/office/drawing/2010/main" id="{7E4A33F6-7117-4E06-8EB3-417E5AB64629}"/>
              </a:ext>
            </a:extLst>
          </p:cNvPr>
          <p:cNvSpPr/>
          <p:nvPr>
            <p:ph idx="13" type="body"/>
          </p:nvPr>
        </p:nvSpPr>
        <p:spPr>
          <a:xfrm rot="0"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r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b="0" dirty="0" lang="en-US" sz="1000">
                <a:latin typeface="EB Garamond"/>
              </a:rPr>
              <a:t>Prepare database design schemas</a:t>
            </a:r>
            <a:endParaRPr b="0" dirty="0" lang="en-US" sz="1000">
              <a:latin typeface="EB Garamond"/>
            </a:endParaRPr>
          </a:p>
        </p:txBody>
      </p:sp>
      <p:sp>
        <p:nvSpPr>
          <p:cNvPr id="5" name="Google Shape;1868;g2139e008f02_0_11">
            <a:extLst>
              <a:ext uri="{2A62E0ED-C3D5-4F92-81CB-F7614A070F2A}">
                <a16:creationId xmlns:a16="http://schemas.microsoft.com/office/drawing/2010/main" id="{B75E9C97-5FAB-49A7-984C-F1D994D4D9F8}"/>
              </a:ext>
            </a:extLst>
          </p:cNvPr>
          <p:cNvSpPr/>
          <p:nvPr>
            <p:ph idx="14" type="body"/>
          </p:nvPr>
        </p:nvSpPr>
        <p:spPr>
          <a:xfrm rot="0">
            <a:off x="803908" y="344885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r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b="0" dirty="0" lang="en-US" sz="1000">
                <a:latin typeface="EB Garamond"/>
              </a:rPr>
              <a:t>Get your initial project Structure ready</a:t>
            </a:r>
            <a:endParaRPr b="0" dirty="0" lang="en-US" sz="1000">
              <a:latin typeface="EB Garamond"/>
            </a:endParaRPr>
          </a:p>
        </p:txBody>
      </p:sp>
      <p:sp>
        <p:nvSpPr>
          <p:cNvPr id="6" name="Google Shape;1869;g2139e008f02_0_11">
            <a:extLst>
              <a:ext uri="{1C93D795-ECE5-4D45-9404-BA78A78C3351}">
                <a16:creationId xmlns:a16="http://schemas.microsoft.com/office/drawing/2010/main" id="{A1BBD48B-BEFC-437F-93A9-EB72B75DF4B0}"/>
              </a:ext>
            </a:extLst>
          </p:cNvPr>
          <p:cNvSpPr/>
          <p:nvPr>
            <p:ph idx="15" type="body"/>
          </p:nvPr>
        </p:nvSpPr>
        <p:spPr>
          <a:xfrm rot="0"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r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b="0" dirty="0" lang="en-US" sz="1000">
                <a:latin typeface="EB Garamond"/>
              </a:rPr>
              <a:t>Initiate a git repository</a:t>
            </a:r>
            <a:endParaRPr b="0" dirty="0" lang="en-US" sz="1000">
              <a:latin typeface="EB Garamond"/>
            </a:endParaRPr>
          </a:p>
        </p:txBody>
      </p:sp>
      <p:sp>
        <p:nvSpPr>
          <p:cNvPr id="7" name="Google Shape;1870;g2139e008f02_0_11">
            <a:extLst>
              <a:ext uri="{CBC3E9D5-ED9E-4799-B8B5-E95A1194AA42}">
                <a16:creationId xmlns:a16="http://schemas.microsoft.com/office/drawing/2010/main" id="{4A9C9D7D-F30C-4D88-B9F9-9B21C686E799}"/>
              </a:ext>
            </a:extLst>
          </p:cNvPr>
          <p:cNvSpPr/>
          <p:nvPr>
            <p:ph idx="16" type="body"/>
          </p:nvPr>
        </p:nvSpPr>
        <p:spPr>
          <a:xfrm rot="0">
            <a:off x="6615516" y="961108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l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b="0" dirty="0" lang="en-US" sz="1000">
                <a:latin typeface="EB Garamond"/>
              </a:rPr>
              <a:t>add Readme.md file with description of the project</a:t>
            </a:r>
            <a:endParaRPr b="0" dirty="0" lang="en-US" sz="1000">
              <a:latin typeface="EB Garamond"/>
            </a:endParaRPr>
          </a:p>
        </p:txBody>
      </p:sp>
      <p:sp>
        <p:nvSpPr>
          <p:cNvPr id="8" name="Google Shape;1871;g2139e008f02_0_11">
            <a:extLst>
              <a:ext uri="{5AFA2588-E3D2-4355-AEE6-082CE4D50C61}">
                <a16:creationId xmlns:a16="http://schemas.microsoft.com/office/drawing/2010/main" id="{E11D3559-ABD6-4527-887E-828B58AC9343}"/>
              </a:ext>
            </a:extLst>
          </p:cNvPr>
          <p:cNvSpPr/>
          <p:nvPr>
            <p:ph idx="17" type="body"/>
          </p:nvPr>
        </p:nvSpPr>
        <p:spPr>
          <a:xfrm rot="0"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l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b="0" dirty="0" lang="en-US" sz="1000">
                <a:latin typeface="EB Garamond"/>
              </a:rPr>
              <a:t>Commit all changes with "first commit"</a:t>
            </a:r>
            <a:endParaRPr b="0" dirty="0" lang="en-US" sz="1000">
              <a:latin typeface="EB Garamond"/>
            </a:endParaRPr>
          </a:p>
        </p:txBody>
      </p:sp>
      <p:sp>
        <p:nvSpPr>
          <p:cNvPr id="9" name="Google Shape;1872;g2139e008f02_0_11">
            <a:extLst>
              <a:ext uri="{9C608DF6-3475-442C-8515-77849E4FDB40}">
                <a16:creationId xmlns:a16="http://schemas.microsoft.com/office/drawing/2010/main" id="{C148EA16-CC49-4A62-A791-8EF8A94DC7CC}"/>
              </a:ext>
            </a:extLst>
          </p:cNvPr>
          <p:cNvSpPr/>
          <p:nvPr>
            <p:ph idx="18" type="body"/>
          </p:nvPr>
        </p:nvSpPr>
        <p:spPr>
          <a:xfrm rot="0">
            <a:off x="6602288" y="344885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l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b="0" dirty="0" lang="en-US" sz="1000">
                <a:latin typeface="EB Garamond"/>
              </a:rPr>
              <a:t>create a repository on github </a:t>
            </a:r>
            <a:r>
              <a:rPr b="0" dirty="0" lang="en-US" sz="1000">
                <a:latin typeface="EB Garamond"/>
              </a:rPr>
              <a:t>related</a:t>
            </a:r>
            <a:r>
              <a:rPr b="0" dirty="0" lang="en-US" sz="1000">
                <a:latin typeface="EB Garamond"/>
              </a:rPr>
              <a:t> to project</a:t>
            </a:r>
            <a:endParaRPr b="0" dirty="0" lang="en-US" sz="1000">
              <a:latin typeface="EB Garamond"/>
            </a:endParaRPr>
          </a:p>
        </p:txBody>
      </p:sp>
      <p:sp>
        <p:nvSpPr>
          <p:cNvPr id="10" name="Google Shape;1873;g2139e008f02_0_11">
            <a:extLst>
              <a:ext uri="{B183FA4C-109A-4B3C-9760-EA42AA45F559}">
                <a16:creationId xmlns:a16="http://schemas.microsoft.com/office/drawing/2010/main" id="{173A1BE9-6069-4875-9D2C-2AC49C2C2C83}"/>
              </a:ext>
            </a:extLst>
          </p:cNvPr>
          <p:cNvSpPr/>
          <p:nvPr>
            <p:ph idx="19" type="body"/>
          </p:nvPr>
        </p:nvSpPr>
        <p:spPr>
          <a:xfrm rot="0"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Autofit/>
          </a:bodyPr>
          <a:lstStyle/>
          <a:p>
            <a:pPr algn="l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b="0" dirty="0" lang="en-US" sz="1000">
                <a:latin typeface="EB Garamond"/>
              </a:rPr>
              <a:t>Push your changes to github</a:t>
            </a:r>
            <a:endParaRPr b="0" dirty="0" lang="en-US" sz="1000">
              <a:latin typeface="EB Garamond"/>
            </a:endParaRPr>
          </a:p>
        </p:txBody>
      </p:sp>
      <p:sp>
        <p:nvSpPr>
          <p:cNvPr id="11" name="Google Shape;1874;g2139e008f02_0_11">
            <a:extLst>
              <a:ext uri="{14D79F8A-3867-4367-90B2-9123E3188AFE}">
                <a16:creationId xmlns:a16="http://schemas.microsoft.com/office/drawing/2010/main" id="{E3F89FE7-1DDA-4CA4-8563-C4BBEFE8D956}"/>
              </a:ext>
            </a:extLst>
          </p:cNvPr>
          <p:cNvSpPr txBox="1"/>
          <p:nvPr/>
        </p:nvSpPr>
        <p:spPr>
          <a:xfrm rot="0"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spAutoFit/>
          </a:bodyPr>
          <a:lstStyle/>
          <a:p>
            <a:pPr algn="l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cap="none" dirty="0" i="0" lang="en-US" strike="noStrike" sz="2400" u="none">
                <a:solidFill>
                  <a:srgbClr val="c88c32"/>
                </a:solidFill>
                <a:latin typeface="EB Garamond"/>
              </a:rPr>
              <a:t>Assessment Parameter</a:t>
            </a:r>
            <a:endParaRPr b="1" cap="none" dirty="0" i="0" lang="en-US" strike="noStrike" sz="2400" u="none">
              <a:solidFill>
                <a:srgbClr val="c88c32"/>
              </a:solidFill>
              <a:latin typeface="EB Garamond"/>
            </a:endParaRPr>
          </a:p>
        </p:txBody>
      </p:sp>
    </p:spTree>
    <p:extLst>
      <p:ext uri="{B36088D5-265E-4DF9-9DD4-A1E8C090A15A}">
        <p14:creationId xmlns:p14="http://schemas.microsoft.com/office/powerpoint/2010/main" val="1694365905562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9;p212">
            <a:extLst>
              <a:ext uri="{6F483B1A-8709-4E0A-8EE4-FFC8096F208F}">
                <a16:creationId xmlns:a16="http://schemas.microsoft.com/office/drawing/2010/main" id="{BD4E15DB-D3A9-4C8F-B73B-A37B545736E6}"/>
              </a:ext>
            </a:extLst>
          </p:cNvPr>
          <p:cNvSpPr/>
          <p:nvPr>
            <p:ph type="body"/>
          </p:nvPr>
        </p:nvSpPr>
        <p:spPr>
          <a:xfrm rot="0"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normAutofit/>
          </a:bodyPr>
          <a:lstStyle/>
          <a:p>
            <a:pPr algn="ctr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</a:pPr>
            <a:r>
              <a:rPr dirty="0" lang="en-US"/>
              <a:t>Submission Github</a:t>
            </a:r>
            <a:endParaRPr dirty="0" lang="en-US"/>
          </a:p>
        </p:txBody>
      </p:sp>
      <p:sp>
        <p:nvSpPr>
          <p:cNvPr id="3" name="Google Shape;1880;p212">
            <a:extLst>
              <a:ext uri="{A865B5C5-5146-42A4-BC78-CFB3B196F50D}">
                <a16:creationId xmlns:a16="http://schemas.microsoft.com/office/drawing/2010/main" id="{A6066F23-B1D1-4ADE-B703-24A46D7B2F1A}"/>
              </a:ext>
            </a:extLst>
          </p:cNvPr>
          <p:cNvSpPr/>
          <p:nvPr>
            <p:ph idx="1" type="body"/>
          </p:nvPr>
        </p:nvSpPr>
        <p:spPr>
          <a:xfrm rot="0">
            <a:off x="3775014" y="2141562"/>
            <a:ext cx="3281124" cy="518007"/>
          </a:xfrm>
          <a:prstGeom prst="rect">
            <a:avLst/>
          </a:prstGeom>
          <a:noFill/>
          <a:ln>
            <a:noFill/>
          </a:ln>
        </p:spPr>
        <p:txBody>
          <a:bodyPr anchor="ctr" bIns="45700" lIns="91425" rIns="91425" rtlCol="0" spcFirstLastPara="true" tIns="45700" vert="horz" wrap="square">
            <a:spAutoFit/>
          </a:bodyPr>
          <a:lstStyle/>
          <a:p>
            <a:pPr algn="ctr" indent="0" lvl="0" mar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None/>
            </a:pPr>
            <a:r>
              <a:rPr dirty="0" lang="en-US"/>
              <a:t>https://github.com/NAANMUDHALVAN-CB4-10/E-Commerce-Website</a:t>
            </a:r>
            <a:endParaRPr dirty="0" lang="en-US"/>
          </a:p>
        </p:txBody>
      </p:sp>
    </p:spTree>
    <p:extLst>
      <p:ext uri="{339BA584-7086-4BE0-9236-25BD407A7BAE}">
        <p14:creationId xmlns:p14="http://schemas.microsoft.com/office/powerpoint/2010/main" val="1694365905565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85;p213">
            <a:extLst>
              <a:ext uri="{76035B1C-7D84-4559-9890-23AA8D0C051B}">
                <a16:creationId xmlns:a16="http://schemas.microsoft.com/office/drawing/2010/main" id="{7E079299-04AB-429E-A9AD-EAC767847745}"/>
              </a:ext>
            </a:extLst>
          </p:cNvPr>
          <p:cNvPicPr/>
          <p:nvPr/>
        </p:nvPicPr>
        <p:blipFill>
          <a:blip r:embed="rId2"/>
          <a:srcRect b="0" l="0" r="0" t="0"/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7F1B7BBC-FAB4-44EA-8511-D5F9330B73AA}">
        <p14:creationId xmlns:p14="http://schemas.microsoft.com/office/powerpoint/2010/main" val="1694365905568"/>
      </p:ext>
    </p:extLst>
  </p:cSld>
  <p:clrMapOvr>
    <a:masterClrMapping/>
  </p:clrMapOvr>
</p:sld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w="9525">
          <a:solidFill>
            <a:schemeClr val="phClr">
              <a:shade val="95000"/>
              <a:satMod val="104999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w="9525">
          <a:solidFill>
            <a:schemeClr val="phClr">
              <a:shade val="95000"/>
              <a:satMod val="104999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/>
  <cp:lastModifiedBy/>
  <dcterms:created xsi:type="dcterms:W3CDTF">2023-09-10T08:41:20Z</dcterms:created>
  <dcterms:modified xsi:type="dcterms:W3CDTF">2023-09-10T10:09:20Z</dcterms:modified>
</cp:coreProperties>
</file>